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56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03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224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5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271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88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846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62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158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9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A3BC-9BAE-4B4A-A30D-4919417CEA87}" type="datetimeFigureOut">
              <a:rPr lang="en-US" smtClean="0"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EF700-AD7C-47E1-9AE5-3050C4D642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992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24000"/>
            <a:ext cx="9144000" cy="1755775"/>
          </a:xfrm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REBELLION  TO RESTORATION</a:t>
            </a:r>
            <a:endParaRPr lang="en-US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00600"/>
            <a:ext cx="6400800" cy="121920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Pas Leslie Smiles</a:t>
            </a:r>
          </a:p>
          <a:p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24 February 2017</a:t>
            </a:r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763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2900" y="137223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Self-will v12</a:t>
            </a:r>
            <a:endParaRPr lang="en-US" sz="4000" dirty="0"/>
          </a:p>
        </p:txBody>
      </p:sp>
      <p:sp>
        <p:nvSpPr>
          <p:cNvPr id="6" name="Rounded Rectangle 5"/>
          <p:cNvSpPr/>
          <p:nvPr/>
        </p:nvSpPr>
        <p:spPr>
          <a:xfrm>
            <a:off x="876300" y="213360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Selfishness v13a</a:t>
            </a:r>
            <a:endParaRPr lang="en-US" sz="4000" dirty="0"/>
          </a:p>
        </p:txBody>
      </p:sp>
      <p:sp>
        <p:nvSpPr>
          <p:cNvPr id="7" name="Rounded Rectangle 6"/>
          <p:cNvSpPr/>
          <p:nvPr/>
        </p:nvSpPr>
        <p:spPr>
          <a:xfrm>
            <a:off x="1409700" y="289560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Separation v13b</a:t>
            </a:r>
            <a:endParaRPr lang="en-US" sz="4000" dirty="0"/>
          </a:p>
        </p:txBody>
      </p:sp>
      <p:sp>
        <p:nvSpPr>
          <p:cNvPr id="8" name="Rounded Rectangle 7"/>
          <p:cNvSpPr/>
          <p:nvPr/>
        </p:nvSpPr>
        <p:spPr>
          <a:xfrm>
            <a:off x="1943100" y="365760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Sensuality v13c</a:t>
            </a:r>
            <a:endParaRPr lang="en-US" sz="4000" dirty="0"/>
          </a:p>
        </p:txBody>
      </p:sp>
      <p:sp>
        <p:nvSpPr>
          <p:cNvPr id="9" name="Rounded Rectangle 8"/>
          <p:cNvSpPr/>
          <p:nvPr/>
        </p:nvSpPr>
        <p:spPr>
          <a:xfrm>
            <a:off x="2476500" y="441960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Spiritual destitution v14</a:t>
            </a:r>
            <a:endParaRPr lang="en-US" sz="4000" dirty="0"/>
          </a:p>
        </p:txBody>
      </p:sp>
      <p:sp>
        <p:nvSpPr>
          <p:cNvPr id="10" name="Rounded Rectangle 9"/>
          <p:cNvSpPr/>
          <p:nvPr/>
        </p:nvSpPr>
        <p:spPr>
          <a:xfrm>
            <a:off x="3048000" y="518160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Self-abasement v15</a:t>
            </a:r>
            <a:endParaRPr lang="en-US" sz="4000" dirty="0"/>
          </a:p>
        </p:txBody>
      </p:sp>
      <p:sp>
        <p:nvSpPr>
          <p:cNvPr id="11" name="Rounded Rectangle 10"/>
          <p:cNvSpPr/>
          <p:nvPr/>
        </p:nvSpPr>
        <p:spPr>
          <a:xfrm>
            <a:off x="3619500" y="5943601"/>
            <a:ext cx="5219700" cy="7619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Starvation v16</a:t>
            </a:r>
            <a:endParaRPr lang="en-US" sz="4000" dirty="0"/>
          </a:p>
        </p:txBody>
      </p:sp>
      <p:sp>
        <p:nvSpPr>
          <p:cNvPr id="19" name="Rectangle 18"/>
          <p:cNvSpPr/>
          <p:nvPr/>
        </p:nvSpPr>
        <p:spPr>
          <a:xfrm>
            <a:off x="342901" y="152403"/>
            <a:ext cx="8496300" cy="106742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REBELLION to RUIN</a:t>
            </a:r>
          </a:p>
          <a:p>
            <a:pPr algn="ctr"/>
            <a:r>
              <a:rPr lang="en-GB" sz="4000" dirty="0"/>
              <a:t>Luke 15:11-16</a:t>
            </a:r>
            <a:endParaRPr lang="en-US" sz="4000" dirty="0"/>
          </a:p>
        </p:txBody>
      </p:sp>
      <p:sp>
        <p:nvSpPr>
          <p:cNvPr id="2" name="Down Arrow 1"/>
          <p:cNvSpPr/>
          <p:nvPr/>
        </p:nvSpPr>
        <p:spPr>
          <a:xfrm rot="19596466">
            <a:off x="7059288" y="914418"/>
            <a:ext cx="699334" cy="552103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41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flipH="1">
            <a:off x="3581401" y="1296030"/>
            <a:ext cx="5257799" cy="76137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Rejoicing v23,24</a:t>
            </a:r>
            <a:endParaRPr lang="en-US" sz="4800" dirty="0"/>
          </a:p>
        </p:txBody>
      </p:sp>
      <p:sp>
        <p:nvSpPr>
          <p:cNvPr id="13" name="Rounded Rectangle 12"/>
          <p:cNvSpPr/>
          <p:nvPr/>
        </p:nvSpPr>
        <p:spPr>
          <a:xfrm flipH="1">
            <a:off x="3200401" y="2058030"/>
            <a:ext cx="5257799" cy="76137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Restitution v22</a:t>
            </a:r>
            <a:endParaRPr lang="en-US" sz="4800" dirty="0"/>
          </a:p>
        </p:txBody>
      </p:sp>
      <p:sp>
        <p:nvSpPr>
          <p:cNvPr id="14" name="Rounded Rectangle 13"/>
          <p:cNvSpPr/>
          <p:nvPr/>
        </p:nvSpPr>
        <p:spPr>
          <a:xfrm flipH="1">
            <a:off x="2819401" y="2834515"/>
            <a:ext cx="5257799" cy="74688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Reconciliation v20</a:t>
            </a:r>
            <a:endParaRPr lang="en-US" sz="4800" dirty="0"/>
          </a:p>
        </p:txBody>
      </p:sp>
      <p:sp>
        <p:nvSpPr>
          <p:cNvPr id="15" name="Rounded Rectangle 14"/>
          <p:cNvSpPr/>
          <p:nvPr/>
        </p:nvSpPr>
        <p:spPr>
          <a:xfrm flipH="1">
            <a:off x="2438401" y="3582030"/>
            <a:ext cx="5257799" cy="76137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Return v20</a:t>
            </a:r>
            <a:endParaRPr lang="en-US" sz="4800" dirty="0"/>
          </a:p>
        </p:txBody>
      </p:sp>
      <p:sp>
        <p:nvSpPr>
          <p:cNvPr id="16" name="Rounded Rectangle 15"/>
          <p:cNvSpPr/>
          <p:nvPr/>
        </p:nvSpPr>
        <p:spPr>
          <a:xfrm flipH="1">
            <a:off x="2057401" y="4343400"/>
            <a:ext cx="5257799" cy="7620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Repentance v18,19</a:t>
            </a:r>
            <a:endParaRPr lang="en-US" sz="4800" dirty="0"/>
          </a:p>
        </p:txBody>
      </p:sp>
      <p:sp>
        <p:nvSpPr>
          <p:cNvPr id="17" name="Rounded Rectangle 16"/>
          <p:cNvSpPr/>
          <p:nvPr/>
        </p:nvSpPr>
        <p:spPr>
          <a:xfrm flipH="1">
            <a:off x="1676401" y="5106030"/>
            <a:ext cx="5257799" cy="76137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Resolution v18</a:t>
            </a:r>
            <a:endParaRPr lang="en-US" sz="4800" dirty="0"/>
          </a:p>
        </p:txBody>
      </p:sp>
      <p:sp>
        <p:nvSpPr>
          <p:cNvPr id="18" name="Rounded Rectangle 17"/>
          <p:cNvSpPr/>
          <p:nvPr/>
        </p:nvSpPr>
        <p:spPr>
          <a:xfrm flipH="1">
            <a:off x="1276352" y="5868030"/>
            <a:ext cx="5257799" cy="76137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Realization v17</a:t>
            </a:r>
            <a:endParaRPr lang="en-US" sz="4800" dirty="0"/>
          </a:p>
        </p:txBody>
      </p:sp>
      <p:sp>
        <p:nvSpPr>
          <p:cNvPr id="20" name="Rectangle 19"/>
          <p:cNvSpPr/>
          <p:nvPr/>
        </p:nvSpPr>
        <p:spPr>
          <a:xfrm>
            <a:off x="342901" y="152403"/>
            <a:ext cx="8496300" cy="106742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REALIZATION to RESTORATION </a:t>
            </a:r>
          </a:p>
          <a:p>
            <a:pPr algn="ctr"/>
            <a:r>
              <a:rPr lang="en-GB" sz="4000" dirty="0"/>
              <a:t>Luke 15:17-24</a:t>
            </a:r>
            <a:endParaRPr lang="en-US" sz="4000" dirty="0"/>
          </a:p>
        </p:txBody>
      </p:sp>
      <p:sp>
        <p:nvSpPr>
          <p:cNvPr id="21" name="Down Arrow 20"/>
          <p:cNvSpPr/>
          <p:nvPr/>
        </p:nvSpPr>
        <p:spPr>
          <a:xfrm rot="12453097">
            <a:off x="1734912" y="900197"/>
            <a:ext cx="699334" cy="5790574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41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1" y="152403"/>
            <a:ext cx="8496300" cy="106742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REWARDS of RESTORATION </a:t>
            </a:r>
          </a:p>
          <a:p>
            <a:pPr algn="ctr"/>
            <a:r>
              <a:rPr lang="en-GB" sz="4000" dirty="0"/>
              <a:t>Romans 5:1-5</a:t>
            </a:r>
            <a:endParaRPr lang="en-US" sz="4000" dirty="0"/>
          </a:p>
        </p:txBody>
      </p:sp>
      <p:sp>
        <p:nvSpPr>
          <p:cNvPr id="3" name="Rounded Rectangle 2"/>
          <p:cNvSpPr/>
          <p:nvPr/>
        </p:nvSpPr>
        <p:spPr>
          <a:xfrm>
            <a:off x="342901" y="12954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Peace with God</a:t>
            </a:r>
            <a:endParaRPr lang="en-US" sz="4000" dirty="0"/>
          </a:p>
        </p:txBody>
      </p:sp>
      <p:sp>
        <p:nvSpPr>
          <p:cNvPr id="4" name="Rounded Rectangle 3"/>
          <p:cNvSpPr/>
          <p:nvPr/>
        </p:nvSpPr>
        <p:spPr>
          <a:xfrm>
            <a:off x="342900" y="19812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Access to the Glory of God</a:t>
            </a:r>
            <a:endParaRPr lang="en-US" sz="4000" dirty="0"/>
          </a:p>
        </p:txBody>
      </p:sp>
      <p:sp>
        <p:nvSpPr>
          <p:cNvPr id="5" name="Rounded Rectangle 4"/>
          <p:cNvSpPr/>
          <p:nvPr/>
        </p:nvSpPr>
        <p:spPr>
          <a:xfrm>
            <a:off x="342900" y="26670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Learn to glory at all times</a:t>
            </a:r>
            <a:endParaRPr lang="en-US" sz="4000" dirty="0"/>
          </a:p>
        </p:txBody>
      </p:sp>
      <p:sp>
        <p:nvSpPr>
          <p:cNvPr id="6" name="Rounded Rectangle 5"/>
          <p:cNvSpPr/>
          <p:nvPr/>
        </p:nvSpPr>
        <p:spPr>
          <a:xfrm>
            <a:off x="342899" y="33528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Develop patience and perseverance</a:t>
            </a:r>
            <a:endParaRPr lang="en-US" sz="4000" dirty="0"/>
          </a:p>
        </p:txBody>
      </p:sp>
      <p:sp>
        <p:nvSpPr>
          <p:cNvPr id="7" name="Rounded Rectangle 6"/>
          <p:cNvSpPr/>
          <p:nvPr/>
        </p:nvSpPr>
        <p:spPr>
          <a:xfrm>
            <a:off x="342900" y="40386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Build up our character</a:t>
            </a:r>
            <a:endParaRPr lang="en-US" sz="4000" dirty="0"/>
          </a:p>
        </p:txBody>
      </p:sp>
      <p:sp>
        <p:nvSpPr>
          <p:cNvPr id="8" name="Rounded Rectangle 7"/>
          <p:cNvSpPr/>
          <p:nvPr/>
        </p:nvSpPr>
        <p:spPr>
          <a:xfrm>
            <a:off x="342900" y="47244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Live with Hope that doesn’t disappoint</a:t>
            </a:r>
            <a:endParaRPr lang="en-US" sz="4000" dirty="0"/>
          </a:p>
        </p:txBody>
      </p:sp>
      <p:sp>
        <p:nvSpPr>
          <p:cNvPr id="9" name="Rounded Rectangle 8"/>
          <p:cNvSpPr/>
          <p:nvPr/>
        </p:nvSpPr>
        <p:spPr>
          <a:xfrm>
            <a:off x="342899" y="5410200"/>
            <a:ext cx="84963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Experience the Love of God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7984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87</Words>
  <Application>Microsoft Office PowerPoint</Application>
  <PresentationFormat>On-screen Show (4:3)</PresentationFormat>
  <Paragraphs>30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REBELLION  TO RESTORATION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REBELLION TO RESTORATION</dc:title>
  <dc:creator>SMILES</dc:creator>
  <cp:lastModifiedBy>tbolfltop3</cp:lastModifiedBy>
  <cp:revision>10</cp:revision>
  <dcterms:created xsi:type="dcterms:W3CDTF">2017-02-23T10:15:41Z</dcterms:created>
  <dcterms:modified xsi:type="dcterms:W3CDTF">2017-02-25T15:12:34Z</dcterms:modified>
</cp:coreProperties>
</file>