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/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200" b="0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</a:defRPr>
            </a:lvl1pPr>
          </a:lstStyle>
          <a:p>
            <a:pPr lvl="0"/>
            <a:endParaRPr lang="en-US"/>
          </a:p>
        </p:txBody>
      </p:sp>
      <p:sp>
        <p:nvSpPr>
          <p:cNvPr id="3" name="Rectangle 3"/>
          <p:cNvSpPr txBox="1">
            <a:spLocks noGrp="1"/>
          </p:cNvSpPr>
          <p:nvPr>
            <p:ph type="dt" idx="1"/>
          </p:nvPr>
        </p:nvSpPr>
        <p:spPr>
          <a:xfrm>
            <a:off x="3884608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/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200" b="0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</a:defRPr>
            </a:lvl1pPr>
          </a:lstStyle>
          <a:p>
            <a:pPr lvl="0"/>
            <a:endParaRPr lang="en-US"/>
          </a:p>
        </p:txBody>
      </p:sp>
      <p:sp>
        <p:nvSpPr>
          <p:cNvPr id="4" name="Rectangle 4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9528">
            <a:solidFill>
              <a:srgbClr val="000000"/>
            </a:solidFill>
            <a:prstDash val="solid"/>
            <a:miter/>
          </a:ln>
        </p:spPr>
      </p:sp>
      <p:sp>
        <p:nvSpPr>
          <p:cNvPr id="5" name="Rectangle 5"/>
          <p:cNvSpPr txBox="1"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Rectangle 6"/>
          <p:cNvSpPr txBox="1">
            <a:spLocks noGrp="1"/>
          </p:cNvSpPr>
          <p:nvPr>
            <p:ph type="ftr" sz="quarter" idx="4"/>
          </p:nvPr>
        </p:nvSpPr>
        <p:spPr>
          <a:xfrm>
            <a:off x="0" y="8685208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/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200" b="0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</a:defRPr>
            </a:lvl1pPr>
          </a:lstStyle>
          <a:p>
            <a:pPr lvl="0"/>
            <a:endParaRPr lang="en-US"/>
          </a:p>
        </p:txBody>
      </p:sp>
      <p:sp>
        <p:nvSpPr>
          <p:cNvPr id="7" name="Rectangle 7"/>
          <p:cNvSpPr txBox="1">
            <a:spLocks noGrp="1"/>
          </p:cNvSpPr>
          <p:nvPr>
            <p:ph type="sldNum" sz="quarter" idx="5"/>
          </p:nvPr>
        </p:nvSpPr>
        <p:spPr>
          <a:xfrm>
            <a:off x="3884608" y="8685208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/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200" b="0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</a:defRPr>
            </a:lvl1pPr>
          </a:lstStyle>
          <a:p>
            <a:pPr lvl="0"/>
            <a:fld id="{574A3D3C-ACD6-439C-9726-CC64F55C5893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71483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marR="0" lvl="0" indent="0" algn="l" defTabSz="914400" rtl="0" fontAlgn="auto" hangingPunct="0">
      <a:lnSpc>
        <a:spcPct val="100000"/>
      </a:lnSpc>
      <a:spcBef>
        <a:spcPts val="400"/>
      </a:spcBef>
      <a:spcAft>
        <a:spcPts val="0"/>
      </a:spcAft>
      <a:buNone/>
      <a:tabLst/>
      <a:defRPr lang="en-US" sz="1200" b="0" i="0" u="none" strike="noStrike" kern="1200" cap="none" spc="0" baseline="0">
        <a:solidFill>
          <a:srgbClr val="000000"/>
        </a:solidFill>
        <a:uFillTx/>
        <a:latin typeface="Times New Roman" pitchFamily="18"/>
      </a:defRPr>
    </a:lvl1pPr>
    <a:lvl2pPr marL="457200" marR="0" lvl="1" indent="0" algn="l" defTabSz="914400" rtl="0" fontAlgn="auto" hangingPunct="0">
      <a:lnSpc>
        <a:spcPct val="100000"/>
      </a:lnSpc>
      <a:spcBef>
        <a:spcPts val="400"/>
      </a:spcBef>
      <a:spcAft>
        <a:spcPts val="0"/>
      </a:spcAft>
      <a:buNone/>
      <a:tabLst/>
      <a:defRPr lang="en-US" sz="1200" b="0" i="0" u="none" strike="noStrike" kern="1200" cap="none" spc="0" baseline="0">
        <a:solidFill>
          <a:srgbClr val="000000"/>
        </a:solidFill>
        <a:uFillTx/>
        <a:latin typeface="Times New Roman" pitchFamily="18"/>
      </a:defRPr>
    </a:lvl2pPr>
    <a:lvl3pPr marL="914400" marR="0" lvl="2" indent="0" algn="l" defTabSz="914400" rtl="0" fontAlgn="auto" hangingPunct="0">
      <a:lnSpc>
        <a:spcPct val="100000"/>
      </a:lnSpc>
      <a:spcBef>
        <a:spcPts val="400"/>
      </a:spcBef>
      <a:spcAft>
        <a:spcPts val="0"/>
      </a:spcAft>
      <a:buNone/>
      <a:tabLst/>
      <a:defRPr lang="en-US" sz="1200" b="0" i="0" u="none" strike="noStrike" kern="1200" cap="none" spc="0" baseline="0">
        <a:solidFill>
          <a:srgbClr val="000000"/>
        </a:solidFill>
        <a:uFillTx/>
        <a:latin typeface="Times New Roman" pitchFamily="18"/>
      </a:defRPr>
    </a:lvl3pPr>
    <a:lvl4pPr marL="1371600" marR="0" lvl="3" indent="0" algn="l" defTabSz="914400" rtl="0" fontAlgn="auto" hangingPunct="0">
      <a:lnSpc>
        <a:spcPct val="100000"/>
      </a:lnSpc>
      <a:spcBef>
        <a:spcPts val="400"/>
      </a:spcBef>
      <a:spcAft>
        <a:spcPts val="0"/>
      </a:spcAft>
      <a:buNone/>
      <a:tabLst/>
      <a:defRPr lang="en-US" sz="1200" b="0" i="0" u="none" strike="noStrike" kern="1200" cap="none" spc="0" baseline="0">
        <a:solidFill>
          <a:srgbClr val="000000"/>
        </a:solidFill>
        <a:uFillTx/>
        <a:latin typeface="Times New Roman" pitchFamily="18"/>
      </a:defRPr>
    </a:lvl4pPr>
    <a:lvl5pPr marL="1828800" marR="0" lvl="4" indent="0" algn="l" defTabSz="914400" rtl="0" fontAlgn="auto" hangingPunct="0">
      <a:lnSpc>
        <a:spcPct val="100000"/>
      </a:lnSpc>
      <a:spcBef>
        <a:spcPts val="400"/>
      </a:spcBef>
      <a:spcAft>
        <a:spcPts val="0"/>
      </a:spcAft>
      <a:buNone/>
      <a:tabLst/>
      <a:defRPr lang="en-US" sz="1200" b="0" i="0" u="none" strike="noStrike" kern="1200" cap="none" spc="0" baseline="0">
        <a:solidFill>
          <a:srgbClr val="000000"/>
        </a:solidFill>
        <a:uFillTx/>
        <a:latin typeface="Times New Roman" pitchFamily="18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7"/>
          <p:cNvSpPr txBox="1"/>
          <p:nvPr/>
        </p:nvSpPr>
        <p:spPr>
          <a:xfrm>
            <a:off x="3884608" y="8685208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/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EADA43A4-6259-4D54-B6AE-B5581674F9BF}" type="slidenum">
              <a:t>1</a:t>
            </a:fld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Times New Roman" pitchFamily="18"/>
            </a:endParaRPr>
          </a:p>
        </p:txBody>
      </p:sp>
      <p:sp>
        <p:nvSpPr>
          <p:cNvPr id="3" name="Slide Image Placeholder 2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Rectangle 3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7"/>
          <p:cNvSpPr txBox="1"/>
          <p:nvPr/>
        </p:nvSpPr>
        <p:spPr>
          <a:xfrm>
            <a:off x="3884608" y="8685208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/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D053C643-247B-4092-8778-554E4B8CC386}" type="slidenum">
              <a:t>2</a:t>
            </a:fld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Times New Roman" pitchFamily="18"/>
            </a:endParaRPr>
          </a:p>
        </p:txBody>
      </p:sp>
      <p:sp>
        <p:nvSpPr>
          <p:cNvPr id="3" name="Slide Image Placeholder 2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Rectangle 3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7"/>
          <p:cNvSpPr txBox="1"/>
          <p:nvPr/>
        </p:nvSpPr>
        <p:spPr>
          <a:xfrm>
            <a:off x="3884608" y="8685208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/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59819C58-3826-4EC8-A1C1-36E33EE49C3C}" type="slidenum">
              <a:t>3</a:t>
            </a:fld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Times New Roman" pitchFamily="18"/>
            </a:endParaRPr>
          </a:p>
        </p:txBody>
      </p:sp>
      <p:sp>
        <p:nvSpPr>
          <p:cNvPr id="3" name="Slide Image Placeholder 2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Rectangle 3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7"/>
          <p:cNvSpPr txBox="1"/>
          <p:nvPr/>
        </p:nvSpPr>
        <p:spPr>
          <a:xfrm>
            <a:off x="3884608" y="8685208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/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D116BE68-66F7-404D-BF09-090231AD8CCF}" type="slidenum">
              <a:t>4</a:t>
            </a:fld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Times New Roman" pitchFamily="18"/>
            </a:endParaRPr>
          </a:p>
        </p:txBody>
      </p:sp>
      <p:sp>
        <p:nvSpPr>
          <p:cNvPr id="3" name="Slide Image Placeholder 2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Rectangle 3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7"/>
          <p:cNvSpPr txBox="1"/>
          <p:nvPr/>
        </p:nvSpPr>
        <p:spPr>
          <a:xfrm>
            <a:off x="3884608" y="8685208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/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5DAD728A-BB0A-434C-934C-DC50FFB1BA33}" type="slidenum">
              <a:t>5</a:t>
            </a:fld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Times New Roman" pitchFamily="18"/>
            </a:endParaRPr>
          </a:p>
        </p:txBody>
      </p:sp>
      <p:sp>
        <p:nvSpPr>
          <p:cNvPr id="3" name="Slide Image Placeholder 2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Rectangle 3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7"/>
          <p:cNvSpPr txBox="1"/>
          <p:nvPr/>
        </p:nvSpPr>
        <p:spPr>
          <a:xfrm>
            <a:off x="3884608" y="8685208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/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AC384F25-ABAE-4E9F-B31D-EA5A62404D07}" type="slidenum">
              <a:t>6</a:t>
            </a:fld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Times New Roman" pitchFamily="18"/>
            </a:endParaRPr>
          </a:p>
        </p:txBody>
      </p:sp>
      <p:sp>
        <p:nvSpPr>
          <p:cNvPr id="3" name="Slide Image Placeholder 2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Rectangle 3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7"/>
          <p:cNvSpPr txBox="1"/>
          <p:nvPr/>
        </p:nvSpPr>
        <p:spPr>
          <a:xfrm>
            <a:off x="3884608" y="8685208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/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0C8BC32D-937A-4ED8-BBB7-2514602462A4}" type="slidenum">
              <a:t>7</a:t>
            </a:fld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Times New Roman" pitchFamily="18"/>
            </a:endParaRPr>
          </a:p>
        </p:txBody>
      </p:sp>
      <p:sp>
        <p:nvSpPr>
          <p:cNvPr id="3" name="Slide Image Placeholder 2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Rectangle 3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7"/>
          <p:cNvSpPr txBox="1"/>
          <p:nvPr/>
        </p:nvSpPr>
        <p:spPr>
          <a:xfrm>
            <a:off x="3884608" y="8685208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/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EB2B8871-B2E5-41CF-A7FF-6F85533785E2}" type="slidenum">
              <a:t>8</a:t>
            </a:fld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Times New Roman" pitchFamily="18"/>
            </a:endParaRPr>
          </a:p>
        </p:txBody>
      </p:sp>
      <p:sp>
        <p:nvSpPr>
          <p:cNvPr id="3" name="Slide Image Placeholder 2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Rectangle 3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7"/>
          <p:cNvSpPr txBox="1"/>
          <p:nvPr/>
        </p:nvSpPr>
        <p:spPr>
          <a:xfrm>
            <a:off x="3884608" y="8685208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/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1EBCF9BE-F444-45C0-8013-6E761F3182BF}" type="slidenum">
              <a:t>9</a:t>
            </a:fld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Times New Roman" pitchFamily="18"/>
            </a:endParaRPr>
          </a:p>
        </p:txBody>
      </p:sp>
      <p:sp>
        <p:nvSpPr>
          <p:cNvPr id="3" name="Slide Image Placeholder 2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Rectangle 3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7"/>
          <p:cNvSpPr txBox="1"/>
          <p:nvPr/>
        </p:nvSpPr>
        <p:spPr>
          <a:xfrm>
            <a:off x="3884608" y="8685208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/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E3E92824-2596-4A49-A0D1-7DED10EE06DC}" type="slidenum">
              <a:t>10</a:t>
            </a:fld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Times New Roman" pitchFamily="18"/>
            </a:endParaRPr>
          </a:p>
        </p:txBody>
      </p:sp>
      <p:sp>
        <p:nvSpPr>
          <p:cNvPr id="3" name="Slide Image Placeholder 2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Rectangle 3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7"/>
          <p:cNvSpPr txBox="1"/>
          <p:nvPr/>
        </p:nvSpPr>
        <p:spPr>
          <a:xfrm>
            <a:off x="3884608" y="8685208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/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7A772E5E-FDBB-4499-B616-05C6CFB6ED18}" type="slidenum">
              <a:t>11</a:t>
            </a:fld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Times New Roman" pitchFamily="18"/>
            </a:endParaRPr>
          </a:p>
        </p:txBody>
      </p:sp>
      <p:sp>
        <p:nvSpPr>
          <p:cNvPr id="3" name="Slide Image Placeholder 2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Rectangle 3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7"/>
          <p:cNvSpPr txBox="1"/>
          <p:nvPr/>
        </p:nvSpPr>
        <p:spPr>
          <a:xfrm>
            <a:off x="3884608" y="8685208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/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5341DAB1-3116-4388-8BFC-70C3A0B27711}" type="slidenum">
              <a:t>12</a:t>
            </a:fld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Times New Roman" pitchFamily="18"/>
            </a:endParaRPr>
          </a:p>
        </p:txBody>
      </p:sp>
      <p:sp>
        <p:nvSpPr>
          <p:cNvPr id="3" name="Slide Image Placeholder 2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Rectangle 3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7"/>
          <p:cNvSpPr txBox="1"/>
          <p:nvPr/>
        </p:nvSpPr>
        <p:spPr>
          <a:xfrm>
            <a:off x="3884608" y="8685208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/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468F313F-C283-4160-80F1-AFC0B6A8A137}" type="slidenum">
              <a:t>13</a:t>
            </a:fld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Times New Roman" pitchFamily="18"/>
            </a:endParaRPr>
          </a:p>
        </p:txBody>
      </p:sp>
      <p:sp>
        <p:nvSpPr>
          <p:cNvPr id="3" name="Slide Image Placeholder 2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Rectangle 3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7"/>
          <p:cNvSpPr txBox="1"/>
          <p:nvPr/>
        </p:nvSpPr>
        <p:spPr>
          <a:xfrm>
            <a:off x="3884608" y="8685208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/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42917498-D6A9-4ABF-929F-DAD7C34BA4CE}" type="slidenum">
              <a:t>14</a:t>
            </a:fld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Times New Roman" pitchFamily="18"/>
            </a:endParaRPr>
          </a:p>
        </p:txBody>
      </p:sp>
      <p:sp>
        <p:nvSpPr>
          <p:cNvPr id="3" name="Slide Image Placeholder 2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Rectangle 3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7"/>
          <p:cNvSpPr txBox="1"/>
          <p:nvPr/>
        </p:nvSpPr>
        <p:spPr>
          <a:xfrm>
            <a:off x="3884608" y="8685208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/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EA76DF2E-1CB5-4D94-AB41-690BFA96DF34}" type="slidenum">
              <a:t>15</a:t>
            </a:fld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Times New Roman" pitchFamily="18"/>
            </a:endParaRPr>
          </a:p>
        </p:txBody>
      </p:sp>
      <p:sp>
        <p:nvSpPr>
          <p:cNvPr id="3" name="Slide Image Placeholder 2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Rectangle 3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7"/>
          <p:cNvSpPr txBox="1"/>
          <p:nvPr/>
        </p:nvSpPr>
        <p:spPr>
          <a:xfrm>
            <a:off x="3884608" y="8685208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/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BA3EFF49-FF68-41EE-8AC0-FCFEFCE1A229}" type="slidenum">
              <a:t>16</a:t>
            </a:fld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Times New Roman" pitchFamily="18"/>
            </a:endParaRPr>
          </a:p>
        </p:txBody>
      </p:sp>
      <p:sp>
        <p:nvSpPr>
          <p:cNvPr id="3" name="Slide Image Placeholder 2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Rectangle 3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7"/>
          <p:cNvSpPr txBox="1"/>
          <p:nvPr/>
        </p:nvSpPr>
        <p:spPr>
          <a:xfrm>
            <a:off x="3884608" y="8685208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/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7D494D54-90C3-4B59-9B31-DD857A1444A2}" type="slidenum">
              <a:t>17</a:t>
            </a:fld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Times New Roman" pitchFamily="18"/>
            </a:endParaRPr>
          </a:p>
        </p:txBody>
      </p:sp>
      <p:sp>
        <p:nvSpPr>
          <p:cNvPr id="3" name="Slide Image Placeholder 2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Rectangle 3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7"/>
          <p:cNvSpPr txBox="1"/>
          <p:nvPr/>
        </p:nvSpPr>
        <p:spPr>
          <a:xfrm>
            <a:off x="3884608" y="8685208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/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EDF63691-F854-4ECE-A169-E861BC9B74DD}" type="slidenum">
              <a:t>18</a:t>
            </a:fld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Times New Roman" pitchFamily="18"/>
            </a:endParaRPr>
          </a:p>
        </p:txBody>
      </p:sp>
      <p:sp>
        <p:nvSpPr>
          <p:cNvPr id="3" name="Slide Image Placeholder 2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Rectangle 3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7"/>
          <p:cNvSpPr txBox="1"/>
          <p:nvPr/>
        </p:nvSpPr>
        <p:spPr>
          <a:xfrm>
            <a:off x="3884608" y="8685208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/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BAB0280D-8984-47D4-A4CB-C6EA1E1F88FD}" type="slidenum">
              <a:t>19</a:t>
            </a:fld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Times New Roman" pitchFamily="18"/>
            </a:endParaRPr>
          </a:p>
        </p:txBody>
      </p:sp>
      <p:sp>
        <p:nvSpPr>
          <p:cNvPr id="3" name="Slide Image Placeholder 2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Rectangle 3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ctrTitle"/>
          </p:nvPr>
        </p:nvSpPr>
        <p:spPr>
          <a:xfrm>
            <a:off x="685800" y="2130423"/>
            <a:ext cx="7772400" cy="1470026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 txBox="1"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3"/>
          </a:xfrm>
        </p:spPr>
        <p:txBody>
          <a:bodyPr anchorCtr="1"/>
          <a:lstStyle>
            <a:lvl1pPr marL="0" indent="0" algn="ctr">
              <a:buNone/>
              <a:defRPr/>
            </a:lvl1pPr>
          </a:lstStyle>
          <a:p>
            <a:pPr lvl="0"/>
            <a:r>
              <a:rPr lang="en-US"/>
              <a:t>Click to edit Master subtitle style</a:t>
            </a:r>
          </a:p>
        </p:txBody>
      </p:sp>
      <p:sp>
        <p:nvSpPr>
          <p:cNvPr id="4" name="Rectangle 4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5" name="Rectangle 5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6" name="Rectangle 6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AC5EE225-DEF1-4A5C-98E9-A1FBAC04C746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70359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 txBox="1"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5" name="Rectangle 5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6" name="Rectangle 6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54F0B34F-22B5-4E5C-B8A1-3B0681B644DF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52655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722311" y="4406895"/>
            <a:ext cx="7772400" cy="1362071"/>
          </a:xfrm>
        </p:spPr>
        <p:txBody>
          <a:bodyPr anchor="t" anchorCtr="0"/>
          <a:lstStyle>
            <a:lvl1pPr algn="l">
              <a:defRPr sz="4000" b="1" cap="all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722311" y="2906713"/>
            <a:ext cx="7772400" cy="1500182"/>
          </a:xfrm>
        </p:spPr>
        <p:txBody>
          <a:bodyPr anchor="b"/>
          <a:lstStyle>
            <a:lvl1pPr marL="0" indent="0">
              <a:spcBef>
                <a:spcPts val="500"/>
              </a:spcBef>
              <a:buNone/>
              <a:defRPr sz="20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5" name="Rectangle 5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6" name="Rectangle 6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39AAB041-DFF2-4109-BC89-A25DFC397FD3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01022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 txBox="1">
            <a:spLocks noGrp="1"/>
          </p:cNvSpPr>
          <p:nvPr>
            <p:ph idx="1"/>
          </p:nvPr>
        </p:nvSpPr>
        <p:spPr>
          <a:xfrm>
            <a:off x="685800" y="1981203"/>
            <a:ext cx="3810003" cy="4114800"/>
          </a:xfrm>
        </p:spPr>
        <p:txBody>
          <a:bodyPr/>
          <a:lstStyle>
            <a:lvl1pPr>
              <a:spcBef>
                <a:spcPts val="700"/>
              </a:spcBef>
              <a:defRPr sz="2800"/>
            </a:lvl1pPr>
            <a:lvl2pPr>
              <a:spcBef>
                <a:spcPts val="600"/>
              </a:spcBef>
              <a:defRPr sz="2400"/>
            </a:lvl2pPr>
            <a:lvl3pPr>
              <a:spcBef>
                <a:spcPts val="500"/>
              </a:spcBef>
              <a:defRPr sz="2000"/>
            </a:lvl3pPr>
            <a:lvl4pPr>
              <a:spcBef>
                <a:spcPts val="400"/>
              </a:spcBef>
              <a:defRPr sz="1800"/>
            </a:lvl4pPr>
            <a:lvl5pPr>
              <a:spcBef>
                <a:spcPts val="400"/>
              </a:spcBef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 txBox="1">
            <a:spLocks noGrp="1"/>
          </p:cNvSpPr>
          <p:nvPr>
            <p:ph idx="2"/>
          </p:nvPr>
        </p:nvSpPr>
        <p:spPr>
          <a:xfrm>
            <a:off x="4648196" y="1981203"/>
            <a:ext cx="3810003" cy="4114800"/>
          </a:xfrm>
        </p:spPr>
        <p:txBody>
          <a:bodyPr/>
          <a:lstStyle>
            <a:lvl1pPr>
              <a:spcBef>
                <a:spcPts val="700"/>
              </a:spcBef>
              <a:defRPr sz="2800"/>
            </a:lvl1pPr>
            <a:lvl2pPr>
              <a:spcBef>
                <a:spcPts val="600"/>
              </a:spcBef>
              <a:defRPr sz="2400"/>
            </a:lvl2pPr>
            <a:lvl3pPr>
              <a:spcBef>
                <a:spcPts val="500"/>
              </a:spcBef>
              <a:defRPr sz="2000"/>
            </a:lvl3pPr>
            <a:lvl4pPr>
              <a:spcBef>
                <a:spcPts val="400"/>
              </a:spcBef>
              <a:defRPr sz="1800"/>
            </a:lvl4pPr>
            <a:lvl5pPr>
              <a:spcBef>
                <a:spcPts val="400"/>
              </a:spcBef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6" name="Rectangle 5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7" name="Rectangle 6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3F3A0A7D-6F26-48AA-B6CF-41F09512DF49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08158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457200" y="27464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457200" y="1535113"/>
            <a:ext cx="4040184" cy="639759"/>
          </a:xfrm>
        </p:spPr>
        <p:txBody>
          <a:bodyPr anchor="b"/>
          <a:lstStyle>
            <a:lvl1pPr marL="0" indent="0">
              <a:spcBef>
                <a:spcPts val="600"/>
              </a:spcBef>
              <a:buNone/>
              <a:defRPr sz="2400" b="1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 txBox="1">
            <a:spLocks noGrp="1"/>
          </p:cNvSpPr>
          <p:nvPr>
            <p:ph idx="2"/>
          </p:nvPr>
        </p:nvSpPr>
        <p:spPr>
          <a:xfrm>
            <a:off x="457200" y="2174872"/>
            <a:ext cx="4040184" cy="3951286"/>
          </a:xfrm>
        </p:spPr>
        <p:txBody>
          <a:bodyPr/>
          <a:lstStyle>
            <a:lvl1pPr>
              <a:spcBef>
                <a:spcPts val="600"/>
              </a:spcBef>
              <a:defRPr sz="2400"/>
            </a:lvl1pPr>
            <a:lvl2pPr>
              <a:spcBef>
                <a:spcPts val="500"/>
              </a:spcBef>
              <a:defRPr sz="2000"/>
            </a:lvl2pPr>
            <a:lvl3pPr>
              <a:spcBef>
                <a:spcPts val="400"/>
              </a:spcBef>
              <a:defRPr sz="1800"/>
            </a:lvl3pPr>
            <a:lvl4pPr>
              <a:spcBef>
                <a:spcPts val="400"/>
              </a:spcBef>
              <a:defRPr sz="1600"/>
            </a:lvl4pPr>
            <a:lvl5pPr>
              <a:spcBef>
                <a:spcPts val="400"/>
              </a:spcBef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 txBox="1">
            <a:spLocks noGrp="1"/>
          </p:cNvSpPr>
          <p:nvPr>
            <p:ph type="body" idx="3"/>
          </p:nvPr>
        </p:nvSpPr>
        <p:spPr>
          <a:xfrm>
            <a:off x="4645023" y="1535113"/>
            <a:ext cx="4041776" cy="639759"/>
          </a:xfrm>
        </p:spPr>
        <p:txBody>
          <a:bodyPr anchor="b"/>
          <a:lstStyle>
            <a:lvl1pPr marL="0" indent="0">
              <a:spcBef>
                <a:spcPts val="600"/>
              </a:spcBef>
              <a:buNone/>
              <a:defRPr sz="2400" b="1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 txBox="1">
            <a:spLocks noGrp="1"/>
          </p:cNvSpPr>
          <p:nvPr>
            <p:ph idx="4"/>
          </p:nvPr>
        </p:nvSpPr>
        <p:spPr>
          <a:xfrm>
            <a:off x="4645023" y="2174872"/>
            <a:ext cx="4041776" cy="3951286"/>
          </a:xfrm>
        </p:spPr>
        <p:txBody>
          <a:bodyPr/>
          <a:lstStyle>
            <a:lvl1pPr>
              <a:spcBef>
                <a:spcPts val="600"/>
              </a:spcBef>
              <a:defRPr sz="2400"/>
            </a:lvl1pPr>
            <a:lvl2pPr>
              <a:spcBef>
                <a:spcPts val="500"/>
              </a:spcBef>
              <a:defRPr sz="2000"/>
            </a:lvl2pPr>
            <a:lvl3pPr>
              <a:spcBef>
                <a:spcPts val="400"/>
              </a:spcBef>
              <a:defRPr sz="1800"/>
            </a:lvl3pPr>
            <a:lvl4pPr>
              <a:spcBef>
                <a:spcPts val="400"/>
              </a:spcBef>
              <a:defRPr sz="1600"/>
            </a:lvl4pPr>
            <a:lvl5pPr>
              <a:spcBef>
                <a:spcPts val="400"/>
              </a:spcBef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4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8" name="Rectangle 5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9" name="Rectangle 6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87826F9D-7246-4C55-AD0F-A506F1C900BA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50734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Rectangle 4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4" name="Rectangle 5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5" name="Rectangle 6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F58140AB-220C-4671-A7A9-A9C2AA05204E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1910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3" name="Rectangle 5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4" name="Rectangle 6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5AEE4669-2DF4-4A9D-9032-90650C60A772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81931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457200" y="273048"/>
            <a:ext cx="3008311" cy="1162046"/>
          </a:xfrm>
        </p:spPr>
        <p:txBody>
          <a:bodyPr anchor="b" anchorCtr="0"/>
          <a:lstStyle>
            <a:lvl1pPr algn="l">
              <a:defRPr sz="2000" b="1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 txBox="1">
            <a:spLocks noGrp="1"/>
          </p:cNvSpPr>
          <p:nvPr>
            <p:ph idx="1"/>
          </p:nvPr>
        </p:nvSpPr>
        <p:spPr>
          <a:xfrm>
            <a:off x="3575047" y="273048"/>
            <a:ext cx="5111752" cy="5853110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 txBox="1">
            <a:spLocks noGrp="1"/>
          </p:cNvSpPr>
          <p:nvPr>
            <p:ph type="body" idx="2"/>
          </p:nvPr>
        </p:nvSpPr>
        <p:spPr>
          <a:xfrm>
            <a:off x="457200" y="1435095"/>
            <a:ext cx="3008311" cy="4691064"/>
          </a:xfrm>
        </p:spPr>
        <p:txBody>
          <a:bodyPr/>
          <a:lstStyle>
            <a:lvl1pPr marL="0" indent="0">
              <a:spcBef>
                <a:spcPts val="300"/>
              </a:spcBef>
              <a:buNone/>
              <a:defRPr sz="14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6" name="Rectangle 5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7" name="Rectangle 6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2DA7F65B-3337-4F3A-B43B-CC6A6B326505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86379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1792288" y="4800600"/>
            <a:ext cx="5486400" cy="566735"/>
          </a:xfrm>
        </p:spPr>
        <p:txBody>
          <a:bodyPr anchor="b" anchorCtr="0"/>
          <a:lstStyle>
            <a:lvl1pPr algn="l">
              <a:defRPr sz="2000" b="1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 txBox="1">
            <a:spLocks noGrp="1"/>
          </p:cNvSpPr>
          <p:nvPr>
            <p:ph type="pic" idx="1"/>
          </p:nvPr>
        </p:nvSpPr>
        <p:spPr>
          <a:xfrm>
            <a:off x="1792288" y="612776"/>
            <a:ext cx="5486400" cy="4114800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endParaRPr lang="en-US"/>
          </a:p>
        </p:txBody>
      </p:sp>
      <p:sp>
        <p:nvSpPr>
          <p:cNvPr id="4" name="Text Placeholder 3"/>
          <p:cNvSpPr txBox="1">
            <a:spLocks noGrp="1"/>
          </p:cNvSpPr>
          <p:nvPr>
            <p:ph type="body" idx="2"/>
          </p:nvPr>
        </p:nvSpPr>
        <p:spPr>
          <a:xfrm>
            <a:off x="1792288" y="5367335"/>
            <a:ext cx="5486400" cy="804864"/>
          </a:xfrm>
        </p:spPr>
        <p:txBody>
          <a:bodyPr/>
          <a:lstStyle>
            <a:lvl1pPr marL="0" indent="0">
              <a:spcBef>
                <a:spcPts val="300"/>
              </a:spcBef>
              <a:buNone/>
              <a:defRPr sz="14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6" name="Rectangle 5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7" name="Rectangle 6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BDDBC687-1B4D-4718-A37D-13CBD96FD766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17173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 txBox="1"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5" name="Rectangle 5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6" name="Rectangle 6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F30DF835-7BB0-4356-9296-26D2803F9385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56178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 txBox="1">
            <a:spLocks noGrp="1"/>
          </p:cNvSpPr>
          <p:nvPr>
            <p:ph type="title" orient="vert"/>
          </p:nvPr>
        </p:nvSpPr>
        <p:spPr>
          <a:xfrm>
            <a:off x="6515099" y="609603"/>
            <a:ext cx="1943100" cy="5486400"/>
          </a:xfrm>
        </p:spPr>
        <p:txBody>
          <a:bodyPr vert="eaVert"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 txBox="1">
            <a:spLocks noGrp="1"/>
          </p:cNvSpPr>
          <p:nvPr>
            <p:ph type="body" orient="vert" idx="1"/>
          </p:nvPr>
        </p:nvSpPr>
        <p:spPr>
          <a:xfrm>
            <a:off x="685800" y="609603"/>
            <a:ext cx="5676896" cy="5486400"/>
          </a:xfrm>
        </p:spPr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5" name="Rectangle 5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6" name="Rectangle 6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0DFD3969-F2AA-4BFE-91FD-82FB11C9C627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72717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66"/>
            </a:gs>
            <a:gs pos="100000">
              <a:srgbClr val="00002F"/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Grp="1"/>
          </p:cNvSpPr>
          <p:nvPr>
            <p:ph type="title"/>
          </p:nvPr>
        </p:nvSpPr>
        <p:spPr>
          <a:xfrm>
            <a:off x="685800" y="609603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/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Rectangle 3"/>
          <p:cNvSpPr txBox="1">
            <a:spLocks noGrp="1"/>
          </p:cNvSpPr>
          <p:nvPr>
            <p:ph type="body" idx="1"/>
          </p:nvPr>
        </p:nvSpPr>
        <p:spPr>
          <a:xfrm>
            <a:off x="685800" y="1981203"/>
            <a:ext cx="7772400" cy="41148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 txBox="1">
            <a:spLocks noGrp="1"/>
          </p:cNvSpPr>
          <p:nvPr>
            <p:ph type="dt" sz="half" idx="2"/>
          </p:nvPr>
        </p:nvSpPr>
        <p:spPr>
          <a:xfrm>
            <a:off x="685800" y="6248396"/>
            <a:ext cx="1904996" cy="4572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/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400" b="0" i="0" u="none" strike="noStrike" kern="1200" cap="none" spc="0" baseline="0">
                <a:solidFill>
                  <a:srgbClr val="FFFFFF"/>
                </a:solidFill>
                <a:uFillTx/>
                <a:latin typeface="Times New Roman" pitchFamily="18"/>
              </a:defRPr>
            </a:lvl1pPr>
          </a:lstStyle>
          <a:p>
            <a:pPr lvl="0"/>
            <a:endParaRPr lang="en-US"/>
          </a:p>
        </p:txBody>
      </p:sp>
      <p:sp>
        <p:nvSpPr>
          <p:cNvPr id="5" name="Rectangle 5"/>
          <p:cNvSpPr txBox="1">
            <a:spLocks noGrp="1"/>
          </p:cNvSpPr>
          <p:nvPr>
            <p:ph type="ftr" sz="quarter" idx="3"/>
          </p:nvPr>
        </p:nvSpPr>
        <p:spPr>
          <a:xfrm>
            <a:off x="3124203" y="6248396"/>
            <a:ext cx="2895603" cy="4572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1" compatLnSpc="1"/>
          <a:lstStyle>
            <a:lvl1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400" b="0" i="0" u="none" strike="noStrike" kern="1200" cap="none" spc="0" baseline="0">
                <a:solidFill>
                  <a:srgbClr val="FFFFFF"/>
                </a:solidFill>
                <a:uFillTx/>
                <a:latin typeface="Times New Roman" pitchFamily="18"/>
              </a:defRPr>
            </a:lvl1pPr>
          </a:lstStyle>
          <a:p>
            <a:pPr lvl="0"/>
            <a:endParaRPr lang="en-US"/>
          </a:p>
        </p:txBody>
      </p:sp>
      <p:sp>
        <p:nvSpPr>
          <p:cNvPr id="6" name="Rectangle 6"/>
          <p:cNvSpPr txBox="1">
            <a:spLocks noGrp="1"/>
          </p:cNvSpPr>
          <p:nvPr>
            <p:ph type="sldNum" sz="quarter" idx="4"/>
          </p:nvPr>
        </p:nvSpPr>
        <p:spPr>
          <a:xfrm>
            <a:off x="6553203" y="6248396"/>
            <a:ext cx="1904996" cy="4572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/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400" b="0" i="0" u="none" strike="noStrike" kern="1200" cap="none" spc="0" baseline="0">
                <a:solidFill>
                  <a:srgbClr val="FFFFFF"/>
                </a:solidFill>
                <a:uFillTx/>
                <a:latin typeface="Times New Roman" pitchFamily="18"/>
              </a:defRPr>
            </a:lvl1pPr>
          </a:lstStyle>
          <a:p>
            <a:pPr lvl="0"/>
            <a:fld id="{7177B5AB-567C-4CB3-8EF8-2F9FEF3A5410}" type="slidenum"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xStyles>
    <p:titleStyle>
      <a:lvl1pPr marL="0" marR="0" lvl="0" indent="0" algn="ctr" defTabSz="914400" rtl="0" fontAlgn="auto" hangingPunct="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4400" b="0" i="0" u="none" strike="noStrike" kern="0" cap="none" spc="0" baseline="0">
          <a:solidFill>
            <a:srgbClr val="FFFF00"/>
          </a:solidFill>
          <a:uFillTx/>
          <a:latin typeface="Times New Roman"/>
        </a:defRPr>
      </a:lvl1pPr>
    </p:titleStyle>
    <p:bodyStyle>
      <a:lvl1pPr marL="342900" marR="0" lvl="0" indent="-342900" algn="l" defTabSz="914400" rtl="0" fontAlgn="auto" hangingPunct="0">
        <a:lnSpc>
          <a:spcPct val="100000"/>
        </a:lnSpc>
        <a:spcBef>
          <a:spcPts val="800"/>
        </a:spcBef>
        <a:spcAft>
          <a:spcPts val="0"/>
        </a:spcAft>
        <a:buSzPct val="100000"/>
        <a:buChar char="•"/>
        <a:tabLst/>
        <a:defRPr lang="en-US" sz="3200" b="0" i="0" u="none" strike="noStrike" kern="0" cap="none" spc="0" baseline="0">
          <a:solidFill>
            <a:srgbClr val="FFFFFF"/>
          </a:solidFill>
          <a:uFillTx/>
          <a:latin typeface="Times New Roman"/>
        </a:defRPr>
      </a:lvl1pPr>
      <a:lvl2pPr marL="742950" marR="0" lvl="1" indent="-285750" algn="l" defTabSz="914400" rtl="0" fontAlgn="auto" hangingPunct="0">
        <a:lnSpc>
          <a:spcPct val="100000"/>
        </a:lnSpc>
        <a:spcBef>
          <a:spcPts val="700"/>
        </a:spcBef>
        <a:spcAft>
          <a:spcPts val="0"/>
        </a:spcAft>
        <a:buSzPct val="100000"/>
        <a:buChar char="–"/>
        <a:tabLst/>
        <a:defRPr lang="en-US" sz="2800" b="0" i="0" u="none" strike="noStrike" kern="0" cap="none" spc="0" baseline="0">
          <a:solidFill>
            <a:srgbClr val="FFFFFF"/>
          </a:solidFill>
          <a:uFillTx/>
          <a:latin typeface="Times New Roman"/>
        </a:defRPr>
      </a:lvl2pPr>
      <a:lvl3pPr marL="1143000" marR="0" lvl="2" indent="-228600" algn="l" defTabSz="914400" rtl="0" fontAlgn="auto" hangingPunct="0">
        <a:lnSpc>
          <a:spcPct val="100000"/>
        </a:lnSpc>
        <a:spcBef>
          <a:spcPts val="600"/>
        </a:spcBef>
        <a:spcAft>
          <a:spcPts val="0"/>
        </a:spcAft>
        <a:buSzPct val="100000"/>
        <a:buChar char="•"/>
        <a:tabLst/>
        <a:defRPr lang="en-US" sz="2400" b="0" i="0" u="none" strike="noStrike" kern="0" cap="none" spc="0" baseline="0">
          <a:solidFill>
            <a:srgbClr val="FFFFFF"/>
          </a:solidFill>
          <a:uFillTx/>
          <a:latin typeface="Times New Roman"/>
        </a:defRPr>
      </a:lvl3pPr>
      <a:lvl4pPr marL="1600200" marR="0" lvl="3" indent="-228600" algn="l" defTabSz="914400" rtl="0" fontAlgn="auto" hangingPunct="0">
        <a:lnSpc>
          <a:spcPct val="100000"/>
        </a:lnSpc>
        <a:spcBef>
          <a:spcPts val="500"/>
        </a:spcBef>
        <a:spcAft>
          <a:spcPts val="0"/>
        </a:spcAft>
        <a:buSzPct val="100000"/>
        <a:buChar char="–"/>
        <a:tabLst/>
        <a:defRPr lang="en-US" sz="2000" b="0" i="0" u="none" strike="noStrike" kern="0" cap="none" spc="0" baseline="0">
          <a:solidFill>
            <a:srgbClr val="FFFFFF"/>
          </a:solidFill>
          <a:uFillTx/>
          <a:latin typeface="Times New Roman"/>
        </a:defRPr>
      </a:lvl4pPr>
      <a:lvl5pPr marL="2057400" marR="0" lvl="4" indent="-228600" algn="l" defTabSz="914400" rtl="0" fontAlgn="auto" hangingPunct="0">
        <a:lnSpc>
          <a:spcPct val="100000"/>
        </a:lnSpc>
        <a:spcBef>
          <a:spcPts val="500"/>
        </a:spcBef>
        <a:spcAft>
          <a:spcPts val="0"/>
        </a:spcAft>
        <a:buSzPct val="100000"/>
        <a:buChar char="»"/>
        <a:tabLst/>
        <a:defRPr lang="en-US" sz="2000" b="0" i="0" u="none" strike="noStrike" kern="0" cap="none" spc="0" baseline="0">
          <a:solidFill>
            <a:srgbClr val="FFFFFF"/>
          </a:solidFill>
          <a:uFillTx/>
          <a:latin typeface="Times New Roman"/>
        </a:defRPr>
      </a:lvl5pPr>
    </p:bodyStyle>
    <p:otherStyle/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 name="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/>
          <p:nvPr/>
        </p:nvSpPr>
        <p:spPr>
          <a:xfrm>
            <a:off x="381003" y="332658"/>
            <a:ext cx="8305796" cy="6063194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8000" b="1" i="0" u="none" strike="noStrike" kern="1200" cap="none" spc="0" baseline="0">
                <a:solidFill>
                  <a:srgbClr val="FFFFFF"/>
                </a:solidFill>
                <a:uFillTx/>
                <a:latin typeface="Arial Black" pitchFamily="34"/>
              </a:rPr>
              <a:t>WELCOME</a:t>
            </a: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6600" b="1" i="0" u="none" strike="noStrike" kern="1200" cap="none" spc="0" baseline="0">
                <a:solidFill>
                  <a:srgbClr val="FFFFFF"/>
                </a:solidFill>
                <a:uFillTx/>
                <a:latin typeface="Arial Black" pitchFamily="34"/>
              </a:rPr>
              <a:t>TO</a:t>
            </a: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5400" b="1" i="0" u="none" strike="noStrike" kern="1200" cap="none" spc="0" baseline="0">
                <a:solidFill>
                  <a:srgbClr val="CC0066"/>
                </a:solidFill>
                <a:uFillTx/>
                <a:latin typeface="Calibri"/>
              </a:rPr>
              <a:t>The Bread of Life Fellowship</a:t>
            </a: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200" b="1" i="0" u="none" strike="noStrike" kern="1200" cap="none" spc="0" baseline="0">
              <a:solidFill>
                <a:srgbClr val="CC0066"/>
              </a:solidFill>
              <a:uFillTx/>
              <a:latin typeface="Impact"/>
            </a:endParaRP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5400" b="1" i="0" u="none" strike="noStrike" kern="1200" cap="none" spc="0" baseline="0">
                <a:solidFill>
                  <a:srgbClr val="00CC99"/>
                </a:solidFill>
                <a:uFillTx/>
                <a:latin typeface="Impact"/>
              </a:rPr>
              <a:t>   </a:t>
            </a:r>
            <a:r>
              <a:rPr lang="en-US" sz="5400" b="1" i="0" u="none" strike="noStrike" kern="1200" cap="none" spc="0" baseline="0">
                <a:solidFill>
                  <a:srgbClr val="FFFF00"/>
                </a:solidFill>
                <a:uFillTx/>
                <a:latin typeface="Antique Olive Compact" pitchFamily="34"/>
              </a:rPr>
              <a:t>MARRIAGE  SEMINAR – 2016</a:t>
            </a: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400" b="1" i="0" u="none" strike="noStrike" kern="1200" cap="none" spc="0" baseline="0">
              <a:solidFill>
                <a:srgbClr val="FFFF00"/>
              </a:solidFill>
              <a:uFillTx/>
              <a:latin typeface="Antique Olive Compact" pitchFamily="34"/>
            </a:endParaRP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5400" b="1" i="0" u="none" strike="noStrike" kern="1200" cap="none" spc="0" baseline="0">
                <a:solidFill>
                  <a:srgbClr val="00CC99"/>
                </a:solidFill>
                <a:uFillTx/>
                <a:latin typeface="Impact"/>
              </a:rPr>
              <a:t>12.03.2016   Saturday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 name="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/>
          <p:nvPr/>
        </p:nvSpPr>
        <p:spPr>
          <a:xfrm>
            <a:off x="381003" y="332658"/>
            <a:ext cx="8305796" cy="4770534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4800" b="1" i="0" u="none" strike="noStrike" kern="0" cap="none" spc="0" baseline="0">
              <a:solidFill>
                <a:srgbClr val="FFFFFF"/>
              </a:solidFill>
              <a:uFillTx/>
              <a:latin typeface="Arial Black" pitchFamily="34"/>
            </a:endParaRP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8000" b="1" i="0" u="none" strike="noStrike" kern="0" cap="none" spc="0" baseline="0">
                <a:solidFill>
                  <a:srgbClr val="FFFFFF"/>
                </a:solidFill>
                <a:uFillTx/>
                <a:latin typeface="Arial Black" pitchFamily="34"/>
              </a:rPr>
              <a:t>SESSION – 1</a:t>
            </a:r>
            <a:endParaRPr lang="en-US" sz="8000" b="1" i="0" u="none" strike="noStrike" kern="1200" cap="none" spc="0" baseline="0">
              <a:solidFill>
                <a:srgbClr val="FFFFFF"/>
              </a:solidFill>
              <a:uFillTx/>
              <a:latin typeface="Arial Black" pitchFamily="34"/>
            </a:endParaRP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200" b="1" i="0" u="none" strike="noStrike" kern="0" cap="none" spc="0" baseline="0">
              <a:solidFill>
                <a:srgbClr val="CC0066"/>
              </a:solidFill>
              <a:uFillTx/>
              <a:latin typeface="Impact"/>
            </a:endParaRP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200" b="1" i="0" u="none" strike="noStrike" kern="1200" cap="none" spc="0" baseline="0">
              <a:solidFill>
                <a:srgbClr val="CC0066"/>
              </a:solidFill>
              <a:uFillTx/>
              <a:latin typeface="Impact"/>
            </a:endParaRP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200" b="1" i="0" u="none" strike="noStrike" kern="1200" cap="none" spc="0" baseline="0">
              <a:solidFill>
                <a:srgbClr val="CC0066"/>
              </a:solidFill>
              <a:uFillTx/>
              <a:latin typeface="Impact"/>
            </a:endParaRP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5400" b="1" i="0" u="none" strike="noStrike" kern="1200" cap="none" spc="0" baseline="0">
                <a:solidFill>
                  <a:srgbClr val="00CC99"/>
                </a:solidFill>
                <a:uFillTx/>
                <a:latin typeface="Impact"/>
              </a:rPr>
              <a:t>   </a:t>
            </a:r>
            <a:r>
              <a:rPr lang="en-US" sz="6000" b="1" i="0" u="none" strike="noStrike" kern="1200" cap="none" spc="0" baseline="0">
                <a:solidFill>
                  <a:srgbClr val="FFFF00"/>
                </a:solidFill>
                <a:uFillTx/>
                <a:latin typeface="Arial Rounded MT Bold" pitchFamily="34"/>
              </a:rPr>
              <a:t>HOW  TO  CHOOSE A  LIFE  PARTNER</a:t>
            </a:r>
            <a:endParaRPr lang="en-US" sz="5400" b="1" i="0" u="none" strike="noStrike" kern="1200" cap="none" spc="0" baseline="0">
              <a:solidFill>
                <a:srgbClr val="FFFF00"/>
              </a:solidFill>
              <a:uFillTx/>
              <a:latin typeface="Arial Rounded MT Bold" pitchFamily="34"/>
            </a:endParaRP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400" b="1" i="0" u="none" strike="noStrike" kern="1200" cap="none" spc="0" baseline="0">
              <a:solidFill>
                <a:srgbClr val="FFFF00"/>
              </a:solidFill>
              <a:uFillTx/>
              <a:latin typeface="Antique Olive Compact" pitchFamily="34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 name="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Grp="1"/>
          </p:cNvSpPr>
          <p:nvPr>
            <p:ph type="title"/>
          </p:nvPr>
        </p:nvSpPr>
        <p:spPr>
          <a:xfrm>
            <a:off x="250829" y="188640"/>
            <a:ext cx="8641656" cy="864098"/>
          </a:xfrm>
        </p:spPr>
        <p:txBody>
          <a:bodyPr/>
          <a:lstStyle/>
          <a:p>
            <a:pPr lvl="0" hangingPunct="1"/>
            <a:r>
              <a:rPr lang="en-US" sz="3200" b="1" u="sng">
                <a:latin typeface="Albertus Extra Bold" pitchFamily="34"/>
              </a:rPr>
              <a:t/>
            </a:r>
            <a:br>
              <a:rPr lang="en-US" sz="3200" b="1" u="sng">
                <a:latin typeface="Albertus Extra Bold" pitchFamily="34"/>
              </a:rPr>
            </a:br>
            <a:r>
              <a:rPr lang="en-US" sz="3200" b="1" u="sng">
                <a:latin typeface="Albertus Extra Bold" pitchFamily="34"/>
              </a:rPr>
              <a:t>HOW TO CHOOSE A LIFE- PARTNER</a:t>
            </a:r>
            <a:r>
              <a:rPr lang="en-US" sz="4000"/>
              <a:t/>
            </a:r>
            <a:br>
              <a:rPr lang="en-US" sz="4000"/>
            </a:br>
            <a:endParaRPr lang="en-US" sz="4000" b="1" u="sng">
              <a:effectLst>
                <a:outerShdw dist="38096" dir="2700000">
                  <a:srgbClr val="000000"/>
                </a:outerShdw>
              </a:effectLst>
              <a:latin typeface="Arial Rounded MT Bold" pitchFamily="34"/>
            </a:endParaRPr>
          </a:p>
        </p:txBody>
      </p:sp>
      <p:sp>
        <p:nvSpPr>
          <p:cNvPr id="3" name="Rectangle 3"/>
          <p:cNvSpPr txBox="1">
            <a:spLocks noGrp="1"/>
          </p:cNvSpPr>
          <p:nvPr>
            <p:ph idx="1"/>
          </p:nvPr>
        </p:nvSpPr>
        <p:spPr>
          <a:xfrm>
            <a:off x="395285" y="1125534"/>
            <a:ext cx="8135938" cy="5256208"/>
          </a:xfrm>
        </p:spPr>
        <p:txBody>
          <a:bodyPr/>
          <a:lstStyle/>
          <a:p>
            <a:pPr marL="609603" lvl="0" indent="-609603" hangingPunct="1">
              <a:spcBef>
                <a:spcPts val="900"/>
              </a:spcBef>
              <a:buNone/>
            </a:pPr>
            <a:r>
              <a:rPr lang="en-US" sz="3600" b="1"/>
              <a:t> </a:t>
            </a:r>
            <a:r>
              <a:rPr lang="en-US" sz="3600" b="1" u="sng">
                <a:solidFill>
                  <a:srgbClr val="FF00FF"/>
                </a:solidFill>
              </a:rPr>
              <a:t>Gen 2:18 </a:t>
            </a:r>
            <a:r>
              <a:rPr lang="en-US" sz="3600" b="1"/>
              <a:t>And the LORD God said, "</a:t>
            </a:r>
            <a:r>
              <a:rPr lang="en-US" sz="3600" b="1" u="sng"/>
              <a:t>It is not good that man</a:t>
            </a:r>
            <a:r>
              <a:rPr lang="en-US" sz="3600" b="1"/>
              <a:t> should be alone; I will make him a helper comparable to him." (NKJV)</a:t>
            </a:r>
          </a:p>
          <a:p>
            <a:pPr marL="609603" lvl="0" indent="-609603" hangingPunct="1">
              <a:spcBef>
                <a:spcPts val="900"/>
              </a:spcBef>
              <a:buNone/>
            </a:pPr>
            <a:r>
              <a:rPr lang="en-US" sz="3600" b="1" u="sng">
                <a:solidFill>
                  <a:srgbClr val="FF00FF"/>
                </a:solidFill>
              </a:rPr>
              <a:t>Proverb 18:22</a:t>
            </a:r>
            <a:r>
              <a:rPr lang="en-US" sz="3600" b="1">
                <a:solidFill>
                  <a:srgbClr val="FF00FF"/>
                </a:solidFill>
              </a:rPr>
              <a:t> </a:t>
            </a:r>
            <a:r>
              <a:rPr lang="en-US" sz="3600" b="1"/>
              <a:t>He who finds a </a:t>
            </a:r>
            <a:r>
              <a:rPr lang="en-US" sz="3600" b="1" u="sng"/>
              <a:t>wife</a:t>
            </a:r>
            <a:r>
              <a:rPr lang="en-US" sz="3600" b="1"/>
              <a:t> finds a good thing, And obtains </a:t>
            </a:r>
            <a:r>
              <a:rPr lang="en-US" sz="3600" b="1" u="sng"/>
              <a:t>favor</a:t>
            </a:r>
            <a:r>
              <a:rPr lang="en-US" sz="3600" b="1"/>
              <a:t> from the LORD. (NKJV)</a:t>
            </a:r>
          </a:p>
          <a:p>
            <a:pPr marL="609603" lvl="0" indent="-609603" hangingPunct="1">
              <a:spcBef>
                <a:spcPts val="900"/>
              </a:spcBef>
              <a:buNone/>
            </a:pPr>
            <a:r>
              <a:rPr lang="en-US" sz="3600" b="1" u="sng">
                <a:solidFill>
                  <a:srgbClr val="FFFF00"/>
                </a:solidFill>
              </a:rPr>
              <a:t>Pro.31:10</a:t>
            </a:r>
            <a:r>
              <a:rPr lang="en-US" sz="3600" b="1">
                <a:solidFill>
                  <a:srgbClr val="FFFF00"/>
                </a:solidFill>
              </a:rPr>
              <a:t> </a:t>
            </a:r>
            <a:r>
              <a:rPr lang="en-US" sz="3600" b="1"/>
              <a:t>Who can find a virtuous wife? For her worth is far above rubies.</a:t>
            </a:r>
          </a:p>
          <a:p>
            <a:pPr marL="609603" lvl="0" indent="-609603" hangingPunct="1">
              <a:buNone/>
            </a:pPr>
            <a:endParaRPr lang="en-US"/>
          </a:p>
          <a:p>
            <a:pPr marL="609603" lvl="0" indent="-609603" hangingPunct="1">
              <a:buNone/>
            </a:pPr>
            <a:endParaRPr lang="en-US"/>
          </a:p>
          <a:p>
            <a:pPr marL="609603" lvl="0" indent="-609603" hangingPunct="1">
              <a:buNone/>
            </a:pPr>
            <a:endParaRPr lang="en-US" b="1">
              <a:solidFill>
                <a:srgbClr val="66FFFF"/>
              </a:solidFill>
              <a:latin typeface="Albertus Extra Bold" pitchFamily="34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 name="Slide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Grp="1"/>
          </p:cNvSpPr>
          <p:nvPr>
            <p:ph type="title"/>
          </p:nvPr>
        </p:nvSpPr>
        <p:spPr>
          <a:xfrm>
            <a:off x="250829" y="188640"/>
            <a:ext cx="8641656" cy="864098"/>
          </a:xfrm>
        </p:spPr>
        <p:txBody>
          <a:bodyPr/>
          <a:lstStyle/>
          <a:p>
            <a:pPr lvl="0" hangingPunct="1"/>
            <a:r>
              <a:rPr lang="en-US" sz="3200" b="1" u="sng">
                <a:latin typeface="Albertus Extra Bold" pitchFamily="34"/>
              </a:rPr>
              <a:t/>
            </a:r>
            <a:br>
              <a:rPr lang="en-US" sz="3200" b="1" u="sng">
                <a:latin typeface="Albertus Extra Bold" pitchFamily="34"/>
              </a:rPr>
            </a:br>
            <a:r>
              <a:rPr lang="en-US" sz="3200" b="1" u="sng">
                <a:latin typeface="Albertus Extra Bold" pitchFamily="34"/>
              </a:rPr>
              <a:t>HOW TO CHOOSE A LIFE- PARTNER</a:t>
            </a:r>
            <a:r>
              <a:rPr lang="en-US" sz="4000"/>
              <a:t/>
            </a:r>
            <a:br>
              <a:rPr lang="en-US" sz="4000"/>
            </a:br>
            <a:endParaRPr lang="en-US" sz="4000" b="1" u="sng">
              <a:effectLst>
                <a:outerShdw dist="38096" dir="2700000">
                  <a:srgbClr val="000000"/>
                </a:outerShdw>
              </a:effectLst>
              <a:latin typeface="Arial Rounded MT Bold" pitchFamily="34"/>
            </a:endParaRPr>
          </a:p>
        </p:txBody>
      </p:sp>
      <p:sp>
        <p:nvSpPr>
          <p:cNvPr id="3" name="Rectangle 3"/>
          <p:cNvSpPr txBox="1">
            <a:spLocks noGrp="1"/>
          </p:cNvSpPr>
          <p:nvPr>
            <p:ph idx="1"/>
          </p:nvPr>
        </p:nvSpPr>
        <p:spPr>
          <a:xfrm>
            <a:off x="395285" y="908721"/>
            <a:ext cx="8135938" cy="5473031"/>
          </a:xfrm>
        </p:spPr>
        <p:txBody>
          <a:bodyPr/>
          <a:lstStyle/>
          <a:p>
            <a:pPr marL="609603" lvl="0" indent="-609603" hangingPunct="1">
              <a:spcBef>
                <a:spcPts val="900"/>
              </a:spcBef>
              <a:buNone/>
            </a:pPr>
            <a:r>
              <a:rPr lang="en-US" sz="3600" b="1"/>
              <a:t> </a:t>
            </a:r>
            <a:r>
              <a:rPr lang="en-US" sz="2800" b="1" u="sng">
                <a:latin typeface="Arial Black" pitchFamily="34"/>
              </a:rPr>
              <a:t>INTRODUCTION :</a:t>
            </a:r>
            <a:r>
              <a:rPr lang="en-US" sz="2800">
                <a:latin typeface="Arial Black" pitchFamily="34"/>
              </a:rPr>
              <a:t>- </a:t>
            </a:r>
            <a:r>
              <a:rPr lang="en-US" sz="2800">
                <a:latin typeface="Arial Rounded MT Bold" pitchFamily="34"/>
              </a:rPr>
              <a:t>A marriage partner is an  individual with whom one would live the rest of one’s life. You would have to cope with his/her strengths and weaknesses till death do you part.</a:t>
            </a:r>
          </a:p>
          <a:p>
            <a:pPr marL="609603" lvl="0" indent="-609603" hangingPunct="1">
              <a:spcBef>
                <a:spcPts val="700"/>
              </a:spcBef>
              <a:buNone/>
            </a:pPr>
            <a:r>
              <a:rPr lang="en-US" sz="2800"/>
              <a:t> </a:t>
            </a:r>
            <a:r>
              <a:rPr lang="en-US" sz="2800">
                <a:latin typeface="Arial Rounded MT Bold" pitchFamily="34"/>
              </a:rPr>
              <a:t>It is a life time choice that must not be made arbitrarily (by chance). </a:t>
            </a:r>
            <a:r>
              <a:rPr lang="en-US" sz="2800" b="1" i="1" u="sng">
                <a:latin typeface="Arial Rounded MT Bold" pitchFamily="34"/>
              </a:rPr>
              <a:t>It should be approached  with  careful  consideration, through  planning  and  prevailing prayers.</a:t>
            </a:r>
          </a:p>
          <a:p>
            <a:pPr marL="609603" lvl="0" indent="-609603" hangingPunct="1">
              <a:spcBef>
                <a:spcPts val="700"/>
              </a:spcBef>
              <a:buNone/>
            </a:pPr>
            <a:r>
              <a:rPr lang="en-US" sz="2800" b="1" i="1" u="sng">
                <a:latin typeface="Arial Rounded MT Bold" pitchFamily="34"/>
              </a:rPr>
              <a:t>Above all, a definite  assurance  of  God’s leading  must  be  established  In  one’s choice. </a:t>
            </a:r>
            <a:endParaRPr lang="en-US" sz="2800" b="1">
              <a:latin typeface="Arial Rounded MT Bold" pitchFamily="34"/>
            </a:endParaRPr>
          </a:p>
          <a:p>
            <a:pPr marL="609603" lvl="0" indent="-609603" hangingPunct="1">
              <a:buNone/>
            </a:pPr>
            <a:endParaRPr lang="en-US"/>
          </a:p>
          <a:p>
            <a:pPr marL="609603" lvl="0" indent="-609603" hangingPunct="1">
              <a:buNone/>
            </a:pPr>
            <a:endParaRPr lang="en-US"/>
          </a:p>
          <a:p>
            <a:pPr marL="609603" lvl="0" indent="-609603" hangingPunct="1">
              <a:buNone/>
            </a:pPr>
            <a:endParaRPr lang="en-US" b="1">
              <a:solidFill>
                <a:srgbClr val="66FFFF"/>
              </a:solidFill>
              <a:latin typeface="Albertus Extra Bold" pitchFamily="34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 name="Slide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Grp="1"/>
          </p:cNvSpPr>
          <p:nvPr>
            <p:ph type="title"/>
          </p:nvPr>
        </p:nvSpPr>
        <p:spPr>
          <a:xfrm>
            <a:off x="250829" y="188640"/>
            <a:ext cx="8641656" cy="864098"/>
          </a:xfrm>
        </p:spPr>
        <p:txBody>
          <a:bodyPr/>
          <a:lstStyle/>
          <a:p>
            <a:pPr lvl="0" hangingPunct="1"/>
            <a:r>
              <a:rPr lang="en-US" sz="3200" b="1" u="sng">
                <a:latin typeface="Albertus Extra Bold" pitchFamily="34"/>
              </a:rPr>
              <a:t/>
            </a:r>
            <a:br>
              <a:rPr lang="en-US" sz="3200" b="1" u="sng">
                <a:latin typeface="Albertus Extra Bold" pitchFamily="34"/>
              </a:rPr>
            </a:br>
            <a:r>
              <a:rPr lang="en-US" sz="3200" b="1" u="sng">
                <a:latin typeface="Albertus Extra Bold" pitchFamily="34"/>
              </a:rPr>
              <a:t>HOW TO CHOOSE A LIFE- PARTNER</a:t>
            </a:r>
            <a:r>
              <a:rPr lang="en-US" sz="4000"/>
              <a:t/>
            </a:r>
            <a:br>
              <a:rPr lang="en-US" sz="4000"/>
            </a:br>
            <a:endParaRPr lang="en-US" sz="4000" b="1" u="sng">
              <a:effectLst>
                <a:outerShdw dist="38096" dir="2700000">
                  <a:srgbClr val="000000"/>
                </a:outerShdw>
              </a:effectLst>
              <a:latin typeface="Arial Rounded MT Bold" pitchFamily="34"/>
            </a:endParaRPr>
          </a:p>
        </p:txBody>
      </p:sp>
      <p:sp>
        <p:nvSpPr>
          <p:cNvPr id="3" name="Rectangle 3"/>
          <p:cNvSpPr txBox="1">
            <a:spLocks noGrp="1"/>
          </p:cNvSpPr>
          <p:nvPr>
            <p:ph idx="1"/>
          </p:nvPr>
        </p:nvSpPr>
        <p:spPr>
          <a:xfrm>
            <a:off x="395285" y="908721"/>
            <a:ext cx="8135938" cy="5473031"/>
          </a:xfrm>
        </p:spPr>
        <p:txBody>
          <a:bodyPr/>
          <a:lstStyle/>
          <a:p>
            <a:pPr lvl="0">
              <a:spcBef>
                <a:spcPts val="900"/>
              </a:spcBef>
              <a:buNone/>
            </a:pPr>
            <a:r>
              <a:rPr lang="en-US" sz="3600" b="1"/>
              <a:t> </a:t>
            </a:r>
            <a:r>
              <a:rPr lang="en-US" sz="3600" b="1">
                <a:solidFill>
                  <a:srgbClr val="66FFFF"/>
                </a:solidFill>
              </a:rPr>
              <a:t>1. </a:t>
            </a:r>
            <a:r>
              <a:rPr lang="en-US" b="1" u="sng"/>
              <a:t>SOME FACTS ABOUT CHOICE:-</a:t>
            </a:r>
            <a:endParaRPr lang="en-US" u="sng"/>
          </a:p>
          <a:p>
            <a:pPr lvl="0"/>
            <a:r>
              <a:rPr lang="en-US" b="1"/>
              <a:t>Choice is the basic foundation on which any marriage is built.</a:t>
            </a:r>
          </a:p>
          <a:p>
            <a:pPr lvl="0"/>
            <a:r>
              <a:rPr lang="en-US" b="1"/>
              <a:t>The act of choosing a life partner </a:t>
            </a:r>
            <a:r>
              <a:rPr lang="en-US" b="1" u="sng"/>
              <a:t>must not </a:t>
            </a:r>
            <a:r>
              <a:rPr lang="en-US" b="1"/>
              <a:t>be done hastily</a:t>
            </a:r>
          </a:p>
          <a:p>
            <a:pPr lvl="0"/>
            <a:r>
              <a:rPr lang="en-US" b="1"/>
              <a:t>Choice should be avoid of all sentiments, lust, pity or selfish motives.</a:t>
            </a:r>
          </a:p>
          <a:p>
            <a:pPr lvl="0"/>
            <a:r>
              <a:rPr lang="en-US" b="1"/>
              <a:t>There is God’s perfect chosen partner for your life, (Gen24:12-14)</a:t>
            </a:r>
          </a:p>
          <a:p>
            <a:pPr marL="609603" lvl="0" indent="-609603" hangingPunct="1">
              <a:buNone/>
            </a:pPr>
            <a:endParaRPr lang="en-US"/>
          </a:p>
          <a:p>
            <a:pPr marL="609603" lvl="0" indent="-609603" hangingPunct="1">
              <a:buNone/>
            </a:pPr>
            <a:endParaRPr lang="en-US"/>
          </a:p>
          <a:p>
            <a:pPr marL="609603" lvl="0" indent="-609603" hangingPunct="1">
              <a:buNone/>
            </a:pPr>
            <a:endParaRPr lang="en-US" b="1">
              <a:solidFill>
                <a:srgbClr val="66FFFF"/>
              </a:solidFill>
              <a:latin typeface="Albertus Extra Bold" pitchFamily="34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 name="Slide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Grp="1"/>
          </p:cNvSpPr>
          <p:nvPr>
            <p:ph type="title"/>
          </p:nvPr>
        </p:nvSpPr>
        <p:spPr>
          <a:xfrm>
            <a:off x="250829" y="188640"/>
            <a:ext cx="8641656" cy="864098"/>
          </a:xfrm>
        </p:spPr>
        <p:txBody>
          <a:bodyPr/>
          <a:lstStyle/>
          <a:p>
            <a:pPr lvl="0" hangingPunct="1"/>
            <a:r>
              <a:rPr lang="en-US" sz="3200" b="1" u="sng">
                <a:latin typeface="Albertus Extra Bold" pitchFamily="34"/>
              </a:rPr>
              <a:t/>
            </a:r>
            <a:br>
              <a:rPr lang="en-US" sz="3200" b="1" u="sng">
                <a:latin typeface="Albertus Extra Bold" pitchFamily="34"/>
              </a:rPr>
            </a:br>
            <a:r>
              <a:rPr lang="en-US" sz="3200" b="1" u="sng">
                <a:solidFill>
                  <a:srgbClr val="FF0000"/>
                </a:solidFill>
                <a:latin typeface="Albertus Extra Bold" pitchFamily="34"/>
              </a:rPr>
              <a:t>HOW TO CHOOSE A LIFE- PARTNER</a:t>
            </a:r>
            <a:r>
              <a:rPr lang="en-US" sz="4000">
                <a:solidFill>
                  <a:srgbClr val="FF0000"/>
                </a:solidFill>
              </a:rPr>
              <a:t/>
            </a:r>
            <a:br>
              <a:rPr lang="en-US" sz="4000">
                <a:solidFill>
                  <a:srgbClr val="FF0000"/>
                </a:solidFill>
              </a:rPr>
            </a:br>
            <a:endParaRPr lang="en-US" sz="4000" b="1" u="sng">
              <a:solidFill>
                <a:srgbClr val="FF0000"/>
              </a:solidFill>
              <a:effectLst>
                <a:outerShdw dist="38096" dir="2700000">
                  <a:srgbClr val="000000"/>
                </a:outerShdw>
              </a:effectLst>
              <a:latin typeface="Arial Rounded MT Bold" pitchFamily="34"/>
            </a:endParaRPr>
          </a:p>
        </p:txBody>
      </p:sp>
      <p:sp>
        <p:nvSpPr>
          <p:cNvPr id="3" name="Rectangle 3"/>
          <p:cNvSpPr txBox="1">
            <a:spLocks noGrp="1"/>
          </p:cNvSpPr>
          <p:nvPr>
            <p:ph idx="1"/>
          </p:nvPr>
        </p:nvSpPr>
        <p:spPr>
          <a:xfrm>
            <a:off x="395285" y="908721"/>
            <a:ext cx="8135938" cy="5473031"/>
          </a:xfrm>
        </p:spPr>
        <p:txBody>
          <a:bodyPr/>
          <a:lstStyle/>
          <a:p>
            <a:pPr lvl="0">
              <a:spcBef>
                <a:spcPts val="1000"/>
              </a:spcBef>
              <a:buNone/>
            </a:pPr>
            <a:r>
              <a:rPr lang="en-US" sz="3600" b="1"/>
              <a:t> </a:t>
            </a:r>
            <a:r>
              <a:rPr lang="en-US" sz="4000" b="1" u="sng"/>
              <a:t>2. </a:t>
            </a:r>
            <a:r>
              <a:rPr lang="en-US" sz="3600" b="1" u="sng"/>
              <a:t>REQUIRMENTS </a:t>
            </a:r>
            <a:r>
              <a:rPr lang="en-US" sz="3600"/>
              <a:t>: </a:t>
            </a:r>
            <a:r>
              <a:rPr lang="en-US" sz="3600" b="1"/>
              <a:t>A successful marriage does not begin the wedding ceremony.</a:t>
            </a:r>
          </a:p>
          <a:p>
            <a:pPr lvl="0">
              <a:buNone/>
            </a:pPr>
            <a:endParaRPr lang="en-US" sz="1800"/>
          </a:p>
          <a:p>
            <a:pPr lvl="0">
              <a:spcBef>
                <a:spcPts val="900"/>
              </a:spcBef>
              <a:buNone/>
            </a:pPr>
            <a:r>
              <a:rPr lang="en-US" sz="3600" b="1"/>
              <a:t>Its foundation is laid much earlier with careful preparation of one’s character and the correct matching of a man and woman that God has ordained together</a:t>
            </a:r>
            <a:r>
              <a:rPr lang="en-US" sz="3600"/>
              <a:t>.</a:t>
            </a:r>
          </a:p>
          <a:p>
            <a:pPr marL="609603" lvl="0" indent="-609603" hangingPunct="1">
              <a:buNone/>
            </a:pPr>
            <a:endParaRPr lang="en-US"/>
          </a:p>
          <a:p>
            <a:pPr marL="609603" lvl="0" indent="-609603" hangingPunct="1">
              <a:buNone/>
            </a:pPr>
            <a:endParaRPr lang="en-US" b="1">
              <a:solidFill>
                <a:srgbClr val="66FFFF"/>
              </a:solidFill>
              <a:latin typeface="Albertus Extra Bold" pitchFamily="34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 name="Slide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Grp="1"/>
          </p:cNvSpPr>
          <p:nvPr>
            <p:ph type="title"/>
          </p:nvPr>
        </p:nvSpPr>
        <p:spPr>
          <a:xfrm>
            <a:off x="250829" y="188640"/>
            <a:ext cx="8641656" cy="864098"/>
          </a:xfrm>
        </p:spPr>
        <p:txBody>
          <a:bodyPr/>
          <a:lstStyle/>
          <a:p>
            <a:pPr lvl="0" hangingPunct="1"/>
            <a:r>
              <a:rPr lang="en-US" sz="3200" b="1" u="sng">
                <a:latin typeface="Albertus Extra Bold" pitchFamily="34"/>
              </a:rPr>
              <a:t/>
            </a:r>
            <a:br>
              <a:rPr lang="en-US" sz="3200" b="1" u="sng">
                <a:latin typeface="Albertus Extra Bold" pitchFamily="34"/>
              </a:rPr>
            </a:br>
            <a:r>
              <a:rPr lang="en-US" sz="3200" b="1" u="sng">
                <a:solidFill>
                  <a:srgbClr val="FF0000"/>
                </a:solidFill>
                <a:latin typeface="Albertus Extra Bold" pitchFamily="34"/>
              </a:rPr>
              <a:t>HOW TO CHOOSE A LIFE- PARTNER</a:t>
            </a:r>
            <a:r>
              <a:rPr lang="en-US" sz="4000">
                <a:solidFill>
                  <a:srgbClr val="FF0000"/>
                </a:solidFill>
              </a:rPr>
              <a:t/>
            </a:r>
            <a:br>
              <a:rPr lang="en-US" sz="4000">
                <a:solidFill>
                  <a:srgbClr val="FF0000"/>
                </a:solidFill>
              </a:rPr>
            </a:br>
            <a:endParaRPr lang="en-US" sz="4000" b="1" u="sng">
              <a:solidFill>
                <a:srgbClr val="FF0000"/>
              </a:solidFill>
              <a:effectLst>
                <a:outerShdw dist="38096" dir="2700000">
                  <a:srgbClr val="000000"/>
                </a:outerShdw>
              </a:effectLst>
              <a:latin typeface="Arial Rounded MT Bold" pitchFamily="34"/>
            </a:endParaRPr>
          </a:p>
        </p:txBody>
      </p:sp>
      <p:sp>
        <p:nvSpPr>
          <p:cNvPr id="3" name="Rectangle 3"/>
          <p:cNvSpPr txBox="1">
            <a:spLocks noGrp="1"/>
          </p:cNvSpPr>
          <p:nvPr>
            <p:ph idx="1"/>
          </p:nvPr>
        </p:nvSpPr>
        <p:spPr>
          <a:xfrm>
            <a:off x="395532" y="836712"/>
            <a:ext cx="8135938" cy="5473031"/>
          </a:xfrm>
        </p:spPr>
        <p:txBody>
          <a:bodyPr/>
          <a:lstStyle/>
          <a:p>
            <a:pPr lvl="0">
              <a:buNone/>
            </a:pPr>
            <a:r>
              <a:rPr lang="en-US" b="1" u="sng">
                <a:latin typeface="Arial Rounded MT Bold" pitchFamily="34"/>
              </a:rPr>
              <a:t> </a:t>
            </a:r>
            <a:r>
              <a:rPr lang="en-US" sz="2800" b="1" u="sng">
                <a:latin typeface="Arial Rounded MT Bold" pitchFamily="34"/>
              </a:rPr>
              <a:t>2. REQUIRMENTS </a:t>
            </a:r>
            <a:r>
              <a:rPr lang="en-US" sz="2800" u="sng">
                <a:latin typeface="Arial Rounded MT Bold" pitchFamily="34"/>
              </a:rPr>
              <a:t>:</a:t>
            </a:r>
            <a:r>
              <a:rPr lang="en-US" sz="2800" b="1" u="sng">
                <a:solidFill>
                  <a:srgbClr val="FFFF00"/>
                </a:solidFill>
                <a:latin typeface="Arial Rounded MT Bold" pitchFamily="34"/>
              </a:rPr>
              <a:t> </a:t>
            </a:r>
            <a:r>
              <a:rPr lang="en-US" sz="2800" b="1">
                <a:solidFill>
                  <a:srgbClr val="FFFF00"/>
                </a:solidFill>
                <a:latin typeface="Arial Black" pitchFamily="34"/>
              </a:rPr>
              <a:t>- a.Physical Maturity </a:t>
            </a:r>
            <a:r>
              <a:rPr lang="en-US" sz="2800"/>
              <a:t>:</a:t>
            </a:r>
            <a:r>
              <a:rPr lang="en-US" b="1">
                <a:latin typeface="Arial" pitchFamily="34"/>
                <a:cs typeface="Arial" pitchFamily="34"/>
              </a:rPr>
              <a:t>No age is mentioned in the Bible as a ideal marriageable age. But we hereby recommend the following based on counseling experience:</a:t>
            </a:r>
          </a:p>
          <a:p>
            <a:pPr lvl="0"/>
            <a:r>
              <a:rPr lang="en-US" b="1">
                <a:latin typeface="Arial" pitchFamily="34"/>
                <a:cs typeface="Arial" pitchFamily="34"/>
              </a:rPr>
              <a:t>Brothers should be 25 years and above</a:t>
            </a:r>
          </a:p>
          <a:p>
            <a:pPr lvl="0"/>
            <a:r>
              <a:rPr lang="en-US" b="1">
                <a:latin typeface="Arial" pitchFamily="34"/>
                <a:cs typeface="Arial" pitchFamily="34"/>
              </a:rPr>
              <a:t>Sisters should be above 21years of age.</a:t>
            </a:r>
          </a:p>
          <a:p>
            <a:pPr lvl="0"/>
            <a:r>
              <a:rPr lang="en-US" b="1">
                <a:latin typeface="Arial" pitchFamily="34"/>
                <a:cs typeface="Arial" pitchFamily="34"/>
              </a:rPr>
              <a:t>This is because females usually mature earlier than males.</a:t>
            </a:r>
          </a:p>
          <a:p>
            <a:pPr lvl="0">
              <a:spcBef>
                <a:spcPts val="700"/>
              </a:spcBef>
              <a:buNone/>
            </a:pPr>
            <a:endParaRPr lang="en-US" sz="2800" b="1">
              <a:latin typeface="Arial" pitchFamily="34"/>
              <a:cs typeface="Arial" pitchFamily="34"/>
            </a:endParaRPr>
          </a:p>
          <a:p>
            <a:pPr marL="609603" lvl="0" indent="-609603" hangingPunct="1">
              <a:buNone/>
            </a:pPr>
            <a:endParaRPr lang="en-US" b="1">
              <a:solidFill>
                <a:srgbClr val="66FFFF"/>
              </a:solidFill>
              <a:latin typeface="Albertus Extra Bold" pitchFamily="34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 name="Slide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Grp="1"/>
          </p:cNvSpPr>
          <p:nvPr>
            <p:ph type="title"/>
          </p:nvPr>
        </p:nvSpPr>
        <p:spPr>
          <a:xfrm>
            <a:off x="250829" y="188640"/>
            <a:ext cx="8641656" cy="864098"/>
          </a:xfrm>
        </p:spPr>
        <p:txBody>
          <a:bodyPr/>
          <a:lstStyle/>
          <a:p>
            <a:pPr lvl="0" hangingPunct="1"/>
            <a:r>
              <a:rPr lang="en-US" sz="3200" b="1" u="sng">
                <a:latin typeface="Albertus Extra Bold" pitchFamily="34"/>
              </a:rPr>
              <a:t/>
            </a:r>
            <a:br>
              <a:rPr lang="en-US" sz="3200" b="1" u="sng">
                <a:latin typeface="Albertus Extra Bold" pitchFamily="34"/>
              </a:rPr>
            </a:br>
            <a:r>
              <a:rPr lang="en-US" sz="3200" b="1" u="sng">
                <a:latin typeface="Albertus Extra Bold" pitchFamily="34"/>
              </a:rPr>
              <a:t>HOW TO CHOOSE A LIFE- PARTNER</a:t>
            </a:r>
            <a:r>
              <a:rPr lang="en-US" sz="4000">
                <a:solidFill>
                  <a:srgbClr val="FF0000"/>
                </a:solidFill>
              </a:rPr>
              <a:t/>
            </a:r>
            <a:br>
              <a:rPr lang="en-US" sz="4000">
                <a:solidFill>
                  <a:srgbClr val="FF0000"/>
                </a:solidFill>
              </a:rPr>
            </a:br>
            <a:endParaRPr lang="en-US" sz="4000" b="1" u="sng">
              <a:solidFill>
                <a:srgbClr val="FF0000"/>
              </a:solidFill>
              <a:effectLst>
                <a:outerShdw dist="38096" dir="2700000">
                  <a:srgbClr val="000000"/>
                </a:outerShdw>
              </a:effectLst>
              <a:latin typeface="Arial Rounded MT Bold" pitchFamily="34"/>
            </a:endParaRPr>
          </a:p>
        </p:txBody>
      </p:sp>
      <p:sp>
        <p:nvSpPr>
          <p:cNvPr id="3" name="Rectangle 3"/>
          <p:cNvSpPr txBox="1">
            <a:spLocks noGrp="1"/>
          </p:cNvSpPr>
          <p:nvPr>
            <p:ph idx="1"/>
          </p:nvPr>
        </p:nvSpPr>
        <p:spPr>
          <a:xfrm>
            <a:off x="395532" y="836712"/>
            <a:ext cx="8135938" cy="5473031"/>
          </a:xfrm>
        </p:spPr>
        <p:txBody>
          <a:bodyPr/>
          <a:lstStyle/>
          <a:p>
            <a:pPr lvl="0">
              <a:buNone/>
            </a:pPr>
            <a:r>
              <a:rPr lang="en-US" b="1" u="sng">
                <a:latin typeface="Arial Rounded MT Bold" pitchFamily="34"/>
              </a:rPr>
              <a:t> </a:t>
            </a:r>
            <a:r>
              <a:rPr lang="en-US" sz="2800" b="1" u="sng">
                <a:latin typeface="Arial Rounded MT Bold" pitchFamily="34"/>
              </a:rPr>
              <a:t>2. REQUIRMENTS </a:t>
            </a:r>
            <a:r>
              <a:rPr lang="en-US" sz="2800" u="sng">
                <a:latin typeface="Arial Rounded MT Bold" pitchFamily="34"/>
              </a:rPr>
              <a:t>:</a:t>
            </a:r>
            <a:r>
              <a:rPr lang="en-US" sz="2800" b="1" u="sng">
                <a:solidFill>
                  <a:srgbClr val="FFFF00"/>
                </a:solidFill>
                <a:latin typeface="Arial Rounded MT Bold" pitchFamily="34"/>
              </a:rPr>
              <a:t> </a:t>
            </a:r>
            <a:r>
              <a:rPr lang="en-US" sz="2800" b="1">
                <a:solidFill>
                  <a:srgbClr val="FFFF00"/>
                </a:solidFill>
                <a:latin typeface="Arial Black" pitchFamily="34"/>
              </a:rPr>
              <a:t>- </a:t>
            </a:r>
            <a:r>
              <a:rPr lang="en-US" u="sng">
                <a:solidFill>
                  <a:srgbClr val="00B0F0"/>
                </a:solidFill>
                <a:latin typeface="Arial Rounded MT Bold" pitchFamily="34"/>
              </a:rPr>
              <a:t>b.Spiritual Maturity </a:t>
            </a:r>
            <a:r>
              <a:rPr lang="en-US" sz="2800">
                <a:solidFill>
                  <a:srgbClr val="00B0F0"/>
                </a:solidFill>
                <a:latin typeface="Arial Rounded MT Bold" pitchFamily="34"/>
              </a:rPr>
              <a:t>:</a:t>
            </a:r>
          </a:p>
          <a:p>
            <a:pPr lvl="0"/>
            <a:r>
              <a:rPr lang="en-US" sz="2800">
                <a:latin typeface="Arial Rounded MT Bold" pitchFamily="34"/>
              </a:rPr>
              <a:t>One must be born again </a:t>
            </a:r>
            <a:r>
              <a:rPr lang="en-US" sz="2800">
                <a:solidFill>
                  <a:srgbClr val="FF0000"/>
                </a:solidFill>
                <a:latin typeface="Arial Rounded MT Bold" pitchFamily="34"/>
              </a:rPr>
              <a:t>2 Cor 5:17; Rom 8:14-16; 1 john 1:9)</a:t>
            </a:r>
          </a:p>
          <a:p>
            <a:pPr lvl="0"/>
            <a:endParaRPr lang="en-US" sz="1000">
              <a:solidFill>
                <a:srgbClr val="FF0000"/>
              </a:solidFill>
              <a:latin typeface="Arial Rounded MT Bold" pitchFamily="34"/>
            </a:endParaRPr>
          </a:p>
          <a:p>
            <a:pPr lvl="0"/>
            <a:r>
              <a:rPr lang="en-US" sz="2800">
                <a:latin typeface="Arial Rounded MT Bold" pitchFamily="34"/>
              </a:rPr>
              <a:t>Holiness and purity must be on his way of life </a:t>
            </a:r>
            <a:r>
              <a:rPr lang="en-US" sz="2800">
                <a:solidFill>
                  <a:srgbClr val="FF0000"/>
                </a:solidFill>
                <a:latin typeface="Arial Rounded MT Bold" pitchFamily="34"/>
              </a:rPr>
              <a:t>Heb.12:14; 1 Thes 4:3.</a:t>
            </a:r>
          </a:p>
          <a:p>
            <a:pPr lvl="0"/>
            <a:endParaRPr lang="en-US" sz="1050">
              <a:solidFill>
                <a:srgbClr val="FF0000"/>
              </a:solidFill>
              <a:latin typeface="Arial Rounded MT Bold" pitchFamily="34"/>
            </a:endParaRPr>
          </a:p>
          <a:p>
            <a:pPr lvl="0"/>
            <a:r>
              <a:rPr lang="en-US" sz="2800">
                <a:latin typeface="Arial Rounded MT Bold" pitchFamily="34"/>
              </a:rPr>
              <a:t>One should not be a baby Christian           </a:t>
            </a:r>
            <a:r>
              <a:rPr lang="en-US" sz="2800">
                <a:solidFill>
                  <a:srgbClr val="FF0000"/>
                </a:solidFill>
                <a:latin typeface="Arial Rounded MT Bold" pitchFamily="34"/>
              </a:rPr>
              <a:t>Heb 5:13-14</a:t>
            </a:r>
          </a:p>
          <a:p>
            <a:pPr lvl="0"/>
            <a:endParaRPr lang="en-US" sz="1000">
              <a:solidFill>
                <a:srgbClr val="FF0000"/>
              </a:solidFill>
              <a:latin typeface="Arial Rounded MT Bold" pitchFamily="34"/>
            </a:endParaRPr>
          </a:p>
          <a:p>
            <a:pPr lvl="0"/>
            <a:r>
              <a:rPr lang="en-US" sz="2800">
                <a:latin typeface="Arial Rounded MT Bold" pitchFamily="34"/>
              </a:rPr>
              <a:t>One must be recognizing God’s leading in other areas of one’s life </a:t>
            </a:r>
            <a:r>
              <a:rPr lang="en-US" sz="2800">
                <a:solidFill>
                  <a:srgbClr val="FF0000"/>
                </a:solidFill>
                <a:latin typeface="Arial Rounded MT Bold" pitchFamily="34"/>
              </a:rPr>
              <a:t>Ps 25:9; Jn 10:4-5</a:t>
            </a:r>
          </a:p>
          <a:p>
            <a:pPr lvl="0"/>
            <a:endParaRPr lang="en-US" sz="2800" b="1">
              <a:latin typeface="Arial" pitchFamily="34"/>
              <a:cs typeface="Arial" pitchFamily="34"/>
            </a:endParaRPr>
          </a:p>
          <a:p>
            <a:pPr marL="609603" lvl="0" indent="-609603" hangingPunct="1">
              <a:buNone/>
            </a:pPr>
            <a:endParaRPr lang="en-US" b="1">
              <a:solidFill>
                <a:srgbClr val="66FFFF"/>
              </a:solidFill>
              <a:latin typeface="Albertus Extra Bold" pitchFamily="34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 name="Slide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Grp="1"/>
          </p:cNvSpPr>
          <p:nvPr>
            <p:ph type="title"/>
          </p:nvPr>
        </p:nvSpPr>
        <p:spPr>
          <a:xfrm>
            <a:off x="250829" y="188640"/>
            <a:ext cx="8641656" cy="864098"/>
          </a:xfrm>
        </p:spPr>
        <p:txBody>
          <a:bodyPr/>
          <a:lstStyle/>
          <a:p>
            <a:pPr lvl="0" hangingPunct="1"/>
            <a:r>
              <a:rPr lang="en-US" sz="3200" b="1" u="sng">
                <a:latin typeface="Albertus Extra Bold" pitchFamily="34"/>
              </a:rPr>
              <a:t/>
            </a:r>
            <a:br>
              <a:rPr lang="en-US" sz="3200" b="1" u="sng">
                <a:latin typeface="Albertus Extra Bold" pitchFamily="34"/>
              </a:rPr>
            </a:br>
            <a:r>
              <a:rPr lang="en-US" sz="3200" b="1" u="sng">
                <a:latin typeface="Albertus Extra Bold" pitchFamily="34"/>
              </a:rPr>
              <a:t>HOW TO CHOOSE A LIFE- PARTNER</a:t>
            </a:r>
            <a:r>
              <a:rPr lang="en-US" sz="4000">
                <a:solidFill>
                  <a:srgbClr val="FF0000"/>
                </a:solidFill>
              </a:rPr>
              <a:t/>
            </a:r>
            <a:br>
              <a:rPr lang="en-US" sz="4000">
                <a:solidFill>
                  <a:srgbClr val="FF0000"/>
                </a:solidFill>
              </a:rPr>
            </a:br>
            <a:endParaRPr lang="en-US" sz="4000" b="1" u="sng">
              <a:solidFill>
                <a:srgbClr val="FF0000"/>
              </a:solidFill>
              <a:effectLst>
                <a:outerShdw dist="38096" dir="2700000">
                  <a:srgbClr val="000000"/>
                </a:outerShdw>
              </a:effectLst>
              <a:latin typeface="Arial Rounded MT Bold" pitchFamily="34"/>
            </a:endParaRPr>
          </a:p>
        </p:txBody>
      </p:sp>
      <p:sp>
        <p:nvSpPr>
          <p:cNvPr id="3" name="Rectangle 3"/>
          <p:cNvSpPr txBox="1">
            <a:spLocks noGrp="1"/>
          </p:cNvSpPr>
          <p:nvPr>
            <p:ph idx="1"/>
          </p:nvPr>
        </p:nvSpPr>
        <p:spPr>
          <a:xfrm>
            <a:off x="395532" y="836712"/>
            <a:ext cx="8135938" cy="5473031"/>
          </a:xfrm>
        </p:spPr>
        <p:txBody>
          <a:bodyPr/>
          <a:lstStyle/>
          <a:p>
            <a:pPr lvl="0"/>
            <a:r>
              <a:rPr lang="en-US" b="1" u="sng">
                <a:solidFill>
                  <a:srgbClr val="FF0066"/>
                </a:solidFill>
                <a:latin typeface="Arial Rounded MT Bold" pitchFamily="34"/>
              </a:rPr>
              <a:t> </a:t>
            </a:r>
            <a:r>
              <a:rPr lang="en-US" sz="2800" b="1" u="sng">
                <a:solidFill>
                  <a:srgbClr val="FF0066"/>
                </a:solidFill>
                <a:latin typeface="Arial Rounded MT Bold" pitchFamily="34"/>
              </a:rPr>
              <a:t>2. REQUIRMENTS </a:t>
            </a:r>
            <a:r>
              <a:rPr lang="en-US" sz="2800" u="sng">
                <a:latin typeface="Arial Rounded MT Bold" pitchFamily="34"/>
              </a:rPr>
              <a:t>:</a:t>
            </a:r>
            <a:r>
              <a:rPr lang="en-US" sz="2800" b="1" u="sng">
                <a:solidFill>
                  <a:srgbClr val="FFFF00"/>
                </a:solidFill>
                <a:latin typeface="Arial Rounded MT Bold" pitchFamily="34"/>
              </a:rPr>
              <a:t> </a:t>
            </a:r>
            <a:r>
              <a:rPr lang="en-US" sz="2800" b="1">
                <a:solidFill>
                  <a:srgbClr val="FFFF00"/>
                </a:solidFill>
                <a:latin typeface="Arial Rounded MT Bold" pitchFamily="34"/>
              </a:rPr>
              <a:t>-c. </a:t>
            </a:r>
            <a:r>
              <a:rPr lang="en-US" sz="2800">
                <a:solidFill>
                  <a:srgbClr val="FFFF00"/>
                </a:solidFill>
                <a:latin typeface="Arial Rounded MT Bold" pitchFamily="34"/>
              </a:rPr>
              <a:t>Emotional Maturity</a:t>
            </a:r>
          </a:p>
          <a:p>
            <a:pPr lvl="0"/>
            <a:r>
              <a:rPr lang="en-US" sz="2800">
                <a:latin typeface="Arial Rounded MT Bold" pitchFamily="34"/>
              </a:rPr>
              <a:t>Marriage is not just for boys and Girls       Mat 19:5</a:t>
            </a:r>
          </a:p>
          <a:p>
            <a:pPr lvl="0"/>
            <a:r>
              <a:rPr lang="en-US" sz="2800">
                <a:latin typeface="Arial Rounded MT Bold" pitchFamily="34"/>
              </a:rPr>
              <a:t>One must be emotionally independent;</a:t>
            </a:r>
          </a:p>
          <a:p>
            <a:pPr lvl="0"/>
            <a:r>
              <a:rPr lang="en-US" sz="2800">
                <a:latin typeface="Arial Rounded MT Bold" pitchFamily="34"/>
              </a:rPr>
              <a:t>One must be able to Guide, Lead, Comfort and Help</a:t>
            </a:r>
          </a:p>
          <a:p>
            <a:pPr lvl="0"/>
            <a:r>
              <a:rPr lang="en-US" sz="2800">
                <a:latin typeface="Arial Rounded MT Bold" pitchFamily="34"/>
              </a:rPr>
              <a:t>One must NOT be sentimental, but should be able to manage successes and failures in life.</a:t>
            </a:r>
          </a:p>
          <a:p>
            <a:pPr lvl="0"/>
            <a:r>
              <a:rPr lang="en-US" sz="2800">
                <a:latin typeface="Arial Rounded MT Bold" pitchFamily="34"/>
              </a:rPr>
              <a:t>One should be capable of making independent decision of life.</a:t>
            </a:r>
          </a:p>
          <a:p>
            <a:pPr lvl="0">
              <a:buNone/>
            </a:pPr>
            <a:endParaRPr lang="en-US" sz="2800" b="1">
              <a:latin typeface="Arial" pitchFamily="34"/>
              <a:cs typeface="Arial" pitchFamily="34"/>
            </a:endParaRPr>
          </a:p>
          <a:p>
            <a:pPr marL="609603" lvl="0" indent="-609603" hangingPunct="1">
              <a:buNone/>
            </a:pPr>
            <a:endParaRPr lang="en-US" b="1">
              <a:solidFill>
                <a:srgbClr val="66FFFF"/>
              </a:solidFill>
              <a:latin typeface="Albertus Extra Bold" pitchFamily="34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 name="Slide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Grp="1"/>
          </p:cNvSpPr>
          <p:nvPr>
            <p:ph type="title"/>
          </p:nvPr>
        </p:nvSpPr>
        <p:spPr>
          <a:xfrm>
            <a:off x="250829" y="188640"/>
            <a:ext cx="8641656" cy="864098"/>
          </a:xfrm>
        </p:spPr>
        <p:txBody>
          <a:bodyPr/>
          <a:lstStyle/>
          <a:p>
            <a:pPr lvl="0" hangingPunct="1"/>
            <a:r>
              <a:rPr lang="en-US" sz="3200" b="1" u="sng">
                <a:latin typeface="Albertus Extra Bold" pitchFamily="34"/>
              </a:rPr>
              <a:t/>
            </a:r>
            <a:br>
              <a:rPr lang="en-US" sz="3200" b="1" u="sng">
                <a:latin typeface="Albertus Extra Bold" pitchFamily="34"/>
              </a:rPr>
            </a:br>
            <a:r>
              <a:rPr lang="en-US" sz="3200" b="1" u="sng">
                <a:latin typeface="Albertus Extra Bold" pitchFamily="34"/>
              </a:rPr>
              <a:t>HOW TO CHOOSE A LIFE- PARTNER</a:t>
            </a:r>
            <a:r>
              <a:rPr lang="en-US" sz="4000">
                <a:solidFill>
                  <a:srgbClr val="FF0000"/>
                </a:solidFill>
              </a:rPr>
              <a:t/>
            </a:r>
            <a:br>
              <a:rPr lang="en-US" sz="4000">
                <a:solidFill>
                  <a:srgbClr val="FF0000"/>
                </a:solidFill>
              </a:rPr>
            </a:br>
            <a:endParaRPr lang="en-US" sz="4000" b="1" u="sng">
              <a:solidFill>
                <a:srgbClr val="FF0000"/>
              </a:solidFill>
              <a:effectLst>
                <a:outerShdw dist="38096" dir="2700000">
                  <a:srgbClr val="000000"/>
                </a:outerShdw>
              </a:effectLst>
              <a:latin typeface="Arial Rounded MT Bold" pitchFamily="34"/>
            </a:endParaRPr>
          </a:p>
        </p:txBody>
      </p:sp>
      <p:sp>
        <p:nvSpPr>
          <p:cNvPr id="3" name="Rectangle 3"/>
          <p:cNvSpPr txBox="1">
            <a:spLocks noGrp="1"/>
          </p:cNvSpPr>
          <p:nvPr>
            <p:ph idx="1"/>
          </p:nvPr>
        </p:nvSpPr>
        <p:spPr>
          <a:xfrm>
            <a:off x="395532" y="836712"/>
            <a:ext cx="8135938" cy="5473031"/>
          </a:xfrm>
        </p:spPr>
        <p:txBody>
          <a:bodyPr/>
          <a:lstStyle/>
          <a:p>
            <a:pPr lvl="0">
              <a:buNone/>
            </a:pPr>
            <a:r>
              <a:rPr lang="en-US" sz="3600" b="1" u="sng">
                <a:solidFill>
                  <a:srgbClr val="00B0F0"/>
                </a:solidFill>
                <a:latin typeface="Arial Rounded MT Bold" pitchFamily="34"/>
              </a:rPr>
              <a:t>  </a:t>
            </a:r>
            <a:r>
              <a:rPr lang="en-US" b="1" u="sng">
                <a:solidFill>
                  <a:srgbClr val="00B0F0"/>
                </a:solidFill>
                <a:latin typeface="Arial Rounded MT Bold" pitchFamily="34"/>
              </a:rPr>
              <a:t>2. REQUIRMENTS</a:t>
            </a:r>
          </a:p>
          <a:p>
            <a:pPr lvl="0">
              <a:buNone/>
            </a:pPr>
            <a:r>
              <a:rPr lang="en-US">
                <a:solidFill>
                  <a:srgbClr val="FFFF00"/>
                </a:solidFill>
                <a:latin typeface="Arial Rounded MT Bold" pitchFamily="34"/>
              </a:rPr>
              <a:t>   d. Readiness and preparedness :-</a:t>
            </a:r>
          </a:p>
          <a:p>
            <a:pPr lvl="0"/>
            <a:r>
              <a:rPr lang="en-US" sz="2800">
                <a:latin typeface="Antique Olive Roman" pitchFamily="34"/>
              </a:rPr>
              <a:t>There should be financial readiness; i.e ability to provide for ones household.</a:t>
            </a:r>
          </a:p>
          <a:p>
            <a:pPr lvl="0"/>
            <a:r>
              <a:rPr lang="en-US" sz="2800">
                <a:latin typeface="Antique Olive Roman" pitchFamily="34"/>
              </a:rPr>
              <a:t>Material readiness is also required like accommodation, household items etc.     1 Tim 5:8</a:t>
            </a:r>
          </a:p>
          <a:p>
            <a:pPr lvl="0"/>
            <a:r>
              <a:rPr lang="en-US" sz="2800" u="sng">
                <a:latin typeface="Antique Olive Roman" pitchFamily="34"/>
              </a:rPr>
              <a:t>Social readiness</a:t>
            </a:r>
            <a:r>
              <a:rPr lang="en-US" sz="2800">
                <a:latin typeface="Antique Olive Roman" pitchFamily="34"/>
              </a:rPr>
              <a:t> – Father/Mother roles, Responsibility towards in-laws, tolerance and patience;</a:t>
            </a:r>
          </a:p>
          <a:p>
            <a:pPr lvl="0"/>
            <a:endParaRPr lang="en-US" sz="2800" b="1">
              <a:latin typeface="Arial" pitchFamily="34"/>
              <a:cs typeface="Arial" pitchFamily="34"/>
            </a:endParaRPr>
          </a:p>
          <a:p>
            <a:pPr marL="609603" lvl="0" indent="-609603" hangingPunct="1">
              <a:buNone/>
            </a:pPr>
            <a:endParaRPr lang="en-US" b="1">
              <a:solidFill>
                <a:srgbClr val="66FFFF"/>
              </a:solidFill>
              <a:latin typeface="Albertus Extra Bold" pitchFamily="34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 name="Slide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Grp="1"/>
          </p:cNvSpPr>
          <p:nvPr>
            <p:ph type="title"/>
          </p:nvPr>
        </p:nvSpPr>
        <p:spPr>
          <a:xfrm>
            <a:off x="250829" y="188640"/>
            <a:ext cx="8641656" cy="864098"/>
          </a:xfrm>
        </p:spPr>
        <p:txBody>
          <a:bodyPr/>
          <a:lstStyle/>
          <a:p>
            <a:pPr lvl="0" hangingPunct="1"/>
            <a:r>
              <a:rPr lang="en-US" sz="3200" b="1" u="sng">
                <a:latin typeface="Albertus Extra Bold" pitchFamily="34"/>
              </a:rPr>
              <a:t/>
            </a:r>
            <a:br>
              <a:rPr lang="en-US" sz="3200" b="1" u="sng">
                <a:latin typeface="Albertus Extra Bold" pitchFamily="34"/>
              </a:rPr>
            </a:br>
            <a:r>
              <a:rPr lang="en-US" sz="3200" b="1" u="sng">
                <a:latin typeface="Albertus Extra Bold" pitchFamily="34"/>
              </a:rPr>
              <a:t>HOW TO CHOOSE A LIFE- PARTNER</a:t>
            </a:r>
            <a:r>
              <a:rPr lang="en-US" sz="4000">
                <a:solidFill>
                  <a:srgbClr val="FF0000"/>
                </a:solidFill>
              </a:rPr>
              <a:t/>
            </a:r>
            <a:br>
              <a:rPr lang="en-US" sz="4000">
                <a:solidFill>
                  <a:srgbClr val="FF0000"/>
                </a:solidFill>
              </a:rPr>
            </a:br>
            <a:endParaRPr lang="en-US" sz="4000" b="1" u="sng">
              <a:solidFill>
                <a:srgbClr val="FF0000"/>
              </a:solidFill>
              <a:effectLst>
                <a:outerShdw dist="38096" dir="2700000">
                  <a:srgbClr val="000000"/>
                </a:outerShdw>
              </a:effectLst>
              <a:latin typeface="Arial Rounded MT Bold" pitchFamily="34"/>
            </a:endParaRPr>
          </a:p>
        </p:txBody>
      </p:sp>
      <p:sp>
        <p:nvSpPr>
          <p:cNvPr id="3" name="Rectangle 3"/>
          <p:cNvSpPr txBox="1">
            <a:spLocks noGrp="1"/>
          </p:cNvSpPr>
          <p:nvPr>
            <p:ph idx="1"/>
          </p:nvPr>
        </p:nvSpPr>
        <p:spPr>
          <a:xfrm>
            <a:off x="395532" y="836712"/>
            <a:ext cx="8135938" cy="5473031"/>
          </a:xfrm>
        </p:spPr>
        <p:txBody>
          <a:bodyPr/>
          <a:lstStyle/>
          <a:p>
            <a:pPr lvl="0">
              <a:buNone/>
            </a:pPr>
            <a:r>
              <a:rPr lang="en-US" sz="3600" b="1" u="sng">
                <a:solidFill>
                  <a:srgbClr val="00B0F0"/>
                </a:solidFill>
                <a:latin typeface="Arial Rounded MT Bold" pitchFamily="34"/>
              </a:rPr>
              <a:t>  </a:t>
            </a:r>
            <a:r>
              <a:rPr lang="en-US" b="1" u="sng">
                <a:solidFill>
                  <a:srgbClr val="00B0F0"/>
                </a:solidFill>
                <a:latin typeface="Arial Rounded MT Bold" pitchFamily="34"/>
              </a:rPr>
              <a:t>2. REQUIRMENTS</a:t>
            </a:r>
          </a:p>
          <a:p>
            <a:pPr lvl="0">
              <a:buNone/>
            </a:pPr>
            <a:r>
              <a:rPr lang="en-US" sz="4000">
                <a:solidFill>
                  <a:srgbClr val="FFFF00"/>
                </a:solidFill>
                <a:latin typeface="Arial Rounded MT Bold" pitchFamily="34"/>
              </a:rPr>
              <a:t>e.  </a:t>
            </a:r>
            <a:r>
              <a:rPr lang="en-US" sz="3600" b="1">
                <a:latin typeface="Arial Rounded MT Bold" pitchFamily="34"/>
              </a:rPr>
              <a:t>God’s Leading :</a:t>
            </a:r>
          </a:p>
          <a:p>
            <a:pPr lvl="0"/>
            <a:r>
              <a:rPr lang="en-US" b="1">
                <a:latin typeface="Arial Rounded MT Bold" pitchFamily="34"/>
              </a:rPr>
              <a:t>There is divine entrance into marriage</a:t>
            </a:r>
          </a:p>
          <a:p>
            <a:pPr lvl="0">
              <a:buNone/>
            </a:pPr>
            <a:r>
              <a:rPr lang="en-US" b="1">
                <a:solidFill>
                  <a:srgbClr val="FFFF00"/>
                </a:solidFill>
                <a:latin typeface="Arial Rounded MT Bold" pitchFamily="34"/>
              </a:rPr>
              <a:t>    Pro. 19:1</a:t>
            </a:r>
          </a:p>
          <a:p>
            <a:pPr lvl="0">
              <a:buNone/>
            </a:pPr>
            <a:endParaRPr lang="en-US" sz="1600" b="1">
              <a:latin typeface="Arial Rounded MT Bold" pitchFamily="34"/>
            </a:endParaRPr>
          </a:p>
          <a:p>
            <a:pPr lvl="0"/>
            <a:r>
              <a:rPr lang="en-US" b="1">
                <a:latin typeface="Arial Rounded MT Bold" pitchFamily="34"/>
              </a:rPr>
              <a:t>Allow God to choose for you  </a:t>
            </a:r>
            <a:r>
              <a:rPr lang="en-US" b="1">
                <a:solidFill>
                  <a:srgbClr val="FFFF00"/>
                </a:solidFill>
                <a:latin typeface="Arial Rounded MT Bold" pitchFamily="34"/>
              </a:rPr>
              <a:t>Gen.2:21-25</a:t>
            </a:r>
          </a:p>
          <a:p>
            <a:pPr lvl="0"/>
            <a:endParaRPr lang="en-US" sz="1100" b="1">
              <a:latin typeface="Arial Rounded MT Bold" pitchFamily="34"/>
            </a:endParaRPr>
          </a:p>
          <a:p>
            <a:pPr lvl="0"/>
            <a:r>
              <a:rPr lang="en-US" b="1">
                <a:latin typeface="Arial Rounded MT Bold" pitchFamily="34"/>
              </a:rPr>
              <a:t>There is God’s timing for your life</a:t>
            </a:r>
          </a:p>
          <a:p>
            <a:pPr lvl="0">
              <a:buNone/>
            </a:pPr>
            <a:r>
              <a:rPr lang="en-US" b="1">
                <a:latin typeface="Arial Rounded MT Bold" pitchFamily="34"/>
              </a:rPr>
              <a:t>     </a:t>
            </a:r>
            <a:r>
              <a:rPr lang="en-US" b="1">
                <a:solidFill>
                  <a:srgbClr val="FFFF00"/>
                </a:solidFill>
                <a:latin typeface="Arial Rounded MT Bold" pitchFamily="34"/>
              </a:rPr>
              <a:t>Eccl 3:1; Pro 16:25; Isa 30:21</a:t>
            </a:r>
          </a:p>
          <a:p>
            <a:pPr lvl="0">
              <a:buNone/>
            </a:pPr>
            <a:endParaRPr lang="en-US" sz="2800" b="1">
              <a:latin typeface="Arial" pitchFamily="34"/>
              <a:cs typeface="Arial" pitchFamily="34"/>
            </a:endParaRPr>
          </a:p>
          <a:p>
            <a:pPr marL="609603" lvl="0" indent="-609603" hangingPunct="1">
              <a:buNone/>
            </a:pPr>
            <a:endParaRPr lang="en-US" b="1">
              <a:solidFill>
                <a:srgbClr val="66FFFF"/>
              </a:solidFill>
              <a:latin typeface="Albertus Extra Bold" pitchFamily="34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 name="Slide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Grp="1"/>
          </p:cNvSpPr>
          <p:nvPr>
            <p:ph type="title"/>
          </p:nvPr>
        </p:nvSpPr>
        <p:spPr>
          <a:xfrm>
            <a:off x="250829" y="188640"/>
            <a:ext cx="8641656" cy="864098"/>
          </a:xfrm>
        </p:spPr>
        <p:txBody>
          <a:bodyPr/>
          <a:lstStyle/>
          <a:p>
            <a:pPr lvl="0" hangingPunct="1"/>
            <a:r>
              <a:rPr lang="en-US" sz="3200" b="1" u="sng">
                <a:latin typeface="Albertus Extra Bold" pitchFamily="34"/>
              </a:rPr>
              <a:t/>
            </a:r>
            <a:br>
              <a:rPr lang="en-US" sz="3200" b="1" u="sng">
                <a:latin typeface="Albertus Extra Bold" pitchFamily="34"/>
              </a:rPr>
            </a:br>
            <a:r>
              <a:rPr lang="en-US" sz="3200" b="1" u="sng">
                <a:solidFill>
                  <a:srgbClr val="FFFFFF"/>
                </a:solidFill>
                <a:latin typeface="Albertus Extra Bold" pitchFamily="34"/>
              </a:rPr>
              <a:t>HOW TO CHOOSE A LIFE- PARTNER</a:t>
            </a:r>
            <a:r>
              <a:rPr lang="en-US" sz="4000">
                <a:solidFill>
                  <a:srgbClr val="FFFFFF"/>
                </a:solidFill>
              </a:rPr>
              <a:t/>
            </a:r>
            <a:br>
              <a:rPr lang="en-US" sz="4000">
                <a:solidFill>
                  <a:srgbClr val="FFFFFF"/>
                </a:solidFill>
              </a:rPr>
            </a:br>
            <a:endParaRPr lang="en-US" sz="4000" b="1" u="sng">
              <a:solidFill>
                <a:srgbClr val="FFFFFF"/>
              </a:solidFill>
              <a:effectLst>
                <a:outerShdw dist="38096" dir="2700000">
                  <a:srgbClr val="000000"/>
                </a:outerShdw>
              </a:effectLst>
              <a:latin typeface="Arial Rounded MT Bold" pitchFamily="34"/>
            </a:endParaRPr>
          </a:p>
        </p:txBody>
      </p:sp>
      <p:sp>
        <p:nvSpPr>
          <p:cNvPr id="3" name="Rectangle 3"/>
          <p:cNvSpPr txBox="1">
            <a:spLocks noGrp="1"/>
          </p:cNvSpPr>
          <p:nvPr>
            <p:ph idx="1"/>
          </p:nvPr>
        </p:nvSpPr>
        <p:spPr>
          <a:xfrm>
            <a:off x="395532" y="836712"/>
            <a:ext cx="8135938" cy="5473031"/>
          </a:xfrm>
        </p:spPr>
        <p:txBody>
          <a:bodyPr/>
          <a:lstStyle/>
          <a:p>
            <a:pPr lvl="0">
              <a:buNone/>
            </a:pPr>
            <a:r>
              <a:rPr lang="en-US" sz="3600" b="1">
                <a:solidFill>
                  <a:srgbClr val="FFFF00"/>
                </a:solidFill>
                <a:latin typeface="Arial Rounded MT Bold" pitchFamily="34"/>
              </a:rPr>
              <a:t>  </a:t>
            </a:r>
            <a:r>
              <a:rPr lang="en-US" b="1">
                <a:solidFill>
                  <a:srgbClr val="FFFF00"/>
                </a:solidFill>
                <a:latin typeface="Arial Rounded MT Bold" pitchFamily="34"/>
              </a:rPr>
              <a:t>3. </a:t>
            </a:r>
            <a:r>
              <a:rPr lang="en-US" sz="2800" b="1" u="sng">
                <a:solidFill>
                  <a:srgbClr val="00FFFF"/>
                </a:solidFill>
                <a:latin typeface="Arial Rounded MT Bold" pitchFamily="34"/>
              </a:rPr>
              <a:t>ROLES TO FOLLOW IN CHOOSING  A</a:t>
            </a:r>
          </a:p>
          <a:p>
            <a:pPr lvl="0">
              <a:buNone/>
            </a:pPr>
            <a:r>
              <a:rPr lang="en-US" sz="2800" b="1">
                <a:solidFill>
                  <a:srgbClr val="00FFFF"/>
                </a:solidFill>
                <a:latin typeface="Arial Rounded MT Bold" pitchFamily="34"/>
              </a:rPr>
              <a:t>        </a:t>
            </a:r>
            <a:r>
              <a:rPr lang="en-US" sz="2800" b="1" u="sng">
                <a:solidFill>
                  <a:srgbClr val="00FFFF"/>
                </a:solidFill>
                <a:latin typeface="Arial Rounded MT Bold" pitchFamily="34"/>
              </a:rPr>
              <a:t>MARRIAGE    PARTNER</a:t>
            </a:r>
          </a:p>
          <a:p>
            <a:pPr lvl="1">
              <a:buFont typeface="Calibri"/>
              <a:buAutoNum type="alphaLcParenR"/>
            </a:pPr>
            <a:r>
              <a:rPr lang="en-US" sz="2400" b="1">
                <a:latin typeface="Arial Rounded MT Bold" pitchFamily="34"/>
              </a:rPr>
              <a:t>  LOVE </a:t>
            </a:r>
            <a:r>
              <a:rPr lang="en-US" sz="2400" b="1">
                <a:solidFill>
                  <a:srgbClr val="FFFF00"/>
                </a:solidFill>
                <a:latin typeface="Arial Rounded MT Bold" pitchFamily="34"/>
              </a:rPr>
              <a:t>Eph.5:25,</a:t>
            </a:r>
          </a:p>
          <a:p>
            <a:pPr lvl="1">
              <a:buFont typeface="Calibri"/>
              <a:buAutoNum type="alphaLcParenR"/>
            </a:pPr>
            <a:r>
              <a:rPr lang="en-US" sz="2400" b="1">
                <a:latin typeface="Arial Rounded MT Bold" pitchFamily="34"/>
              </a:rPr>
              <a:t>  Compatibility; </a:t>
            </a:r>
            <a:r>
              <a:rPr lang="en-US" sz="2400" b="1">
                <a:solidFill>
                  <a:srgbClr val="FFFF00"/>
                </a:solidFill>
                <a:latin typeface="Arial Rounded MT Bold" pitchFamily="34"/>
              </a:rPr>
              <a:t>Amos 3:3.</a:t>
            </a:r>
          </a:p>
          <a:p>
            <a:pPr lvl="1">
              <a:buFont typeface="Calibri"/>
              <a:buAutoNum type="alphaLcParenR"/>
            </a:pPr>
            <a:r>
              <a:rPr lang="en-US" sz="2400" b="1">
                <a:latin typeface="Arial Rounded MT Bold" pitchFamily="34"/>
              </a:rPr>
              <a:t>   Education: </a:t>
            </a:r>
            <a:r>
              <a:rPr lang="en-US" sz="2400" b="1">
                <a:solidFill>
                  <a:srgbClr val="FFFF00"/>
                </a:solidFill>
                <a:latin typeface="Arial Rounded MT Bold" pitchFamily="34"/>
              </a:rPr>
              <a:t>Eccl12:1</a:t>
            </a:r>
          </a:p>
          <a:p>
            <a:pPr lvl="1">
              <a:buFont typeface="Calibri"/>
              <a:buAutoNum type="alphaLcParenR"/>
            </a:pPr>
            <a:r>
              <a:rPr lang="en-US" sz="2400" b="1">
                <a:latin typeface="Arial Rounded MT Bold" pitchFamily="34"/>
              </a:rPr>
              <a:t>  Money: </a:t>
            </a:r>
            <a:r>
              <a:rPr lang="en-US" sz="2400" b="1">
                <a:solidFill>
                  <a:srgbClr val="FFFF00"/>
                </a:solidFill>
                <a:latin typeface="Arial Rounded MT Bold" pitchFamily="34"/>
              </a:rPr>
              <a:t>Eccl 7:12, 1Tim 6:13</a:t>
            </a:r>
          </a:p>
          <a:p>
            <a:pPr lvl="1">
              <a:buFont typeface="Calibri"/>
              <a:buAutoNum type="alphaLcParenR"/>
            </a:pPr>
            <a:r>
              <a:rPr lang="en-US" sz="2400" b="1">
                <a:latin typeface="Arial Rounded MT Bold" pitchFamily="34"/>
              </a:rPr>
              <a:t>  Beauty  </a:t>
            </a:r>
            <a:r>
              <a:rPr lang="en-US" sz="2400" b="1">
                <a:solidFill>
                  <a:srgbClr val="FFFF00"/>
                </a:solidFill>
                <a:latin typeface="Arial Rounded MT Bold" pitchFamily="34"/>
              </a:rPr>
              <a:t>1 Sam 16:6-7</a:t>
            </a:r>
          </a:p>
          <a:p>
            <a:pPr lvl="1">
              <a:buFont typeface="Calibri"/>
              <a:buAutoNum type="alphaLcParenR"/>
            </a:pPr>
            <a:r>
              <a:rPr lang="en-US" sz="2400" b="1">
                <a:latin typeface="Arial Rounded MT Bold" pitchFamily="34"/>
              </a:rPr>
              <a:t>  Family background </a:t>
            </a:r>
            <a:r>
              <a:rPr lang="en-US" sz="2400" b="1">
                <a:solidFill>
                  <a:srgbClr val="FFFF00"/>
                </a:solidFill>
                <a:latin typeface="Arial Rounded MT Bold" pitchFamily="34"/>
              </a:rPr>
              <a:t>Col 3:11; 1Cor 12:1</a:t>
            </a:r>
          </a:p>
          <a:p>
            <a:pPr lvl="1">
              <a:buFont typeface="Calibri"/>
              <a:buAutoNum type="alphaLcParenR"/>
            </a:pPr>
            <a:r>
              <a:rPr lang="en-US" sz="2400" b="1">
                <a:latin typeface="Arial Rounded MT Bold" pitchFamily="34"/>
              </a:rPr>
              <a:t>  There is no discrimination. </a:t>
            </a:r>
            <a:r>
              <a:rPr lang="en-US" sz="2400" b="1">
                <a:solidFill>
                  <a:srgbClr val="FFFF00"/>
                </a:solidFill>
                <a:latin typeface="Arial Rounded MT Bold" pitchFamily="34"/>
              </a:rPr>
              <a:t>2 Cor.5:17</a:t>
            </a:r>
          </a:p>
          <a:p>
            <a:pPr lvl="1">
              <a:buFont typeface="Calibri"/>
              <a:buAutoNum type="alphaLcParenR"/>
            </a:pPr>
            <a:r>
              <a:rPr lang="en-US" sz="2400" b="1">
                <a:latin typeface="Arial Rounded MT Bold" pitchFamily="34"/>
              </a:rPr>
              <a:t>  Profession (Job) : </a:t>
            </a:r>
            <a:r>
              <a:rPr lang="en-US" sz="2400" b="1">
                <a:solidFill>
                  <a:srgbClr val="FFFF00"/>
                </a:solidFill>
                <a:latin typeface="Arial Rounded MT Bold" pitchFamily="34"/>
              </a:rPr>
              <a:t>Deut 8:10.</a:t>
            </a:r>
          </a:p>
          <a:p>
            <a:pPr lvl="1">
              <a:buFont typeface="Calibri"/>
              <a:buAutoNum type="alphaLcParenR"/>
            </a:pPr>
            <a:r>
              <a:rPr lang="en-US" sz="2400" b="1">
                <a:latin typeface="Arial Rounded MT Bold" pitchFamily="34"/>
              </a:rPr>
              <a:t>  Age </a:t>
            </a:r>
            <a:endParaRPr lang="en-US" sz="2400" b="1">
              <a:solidFill>
                <a:srgbClr val="00B0F0"/>
              </a:solidFill>
              <a:latin typeface="Arial Rounded MT Bold" pitchFamily="34"/>
            </a:endParaRPr>
          </a:p>
          <a:p>
            <a:pPr lvl="0">
              <a:buNone/>
            </a:pPr>
            <a:endParaRPr lang="en-US" sz="2800" b="1">
              <a:latin typeface="Arial" pitchFamily="34"/>
              <a:cs typeface="Arial" pitchFamily="34"/>
            </a:endParaRPr>
          </a:p>
          <a:p>
            <a:pPr marL="609603" lvl="0" indent="-609603" hangingPunct="1">
              <a:buNone/>
            </a:pPr>
            <a:endParaRPr lang="en-US" b="1">
              <a:solidFill>
                <a:srgbClr val="66FFFF"/>
              </a:solidFill>
              <a:latin typeface="Albertus Extra Bold" pitchFamily="34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 name="Slide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Grp="1"/>
          </p:cNvSpPr>
          <p:nvPr>
            <p:ph type="title"/>
          </p:nvPr>
        </p:nvSpPr>
        <p:spPr>
          <a:xfrm>
            <a:off x="250829" y="188640"/>
            <a:ext cx="8641656" cy="864098"/>
          </a:xfrm>
        </p:spPr>
        <p:txBody>
          <a:bodyPr/>
          <a:lstStyle/>
          <a:p>
            <a:pPr lvl="0" hangingPunct="1"/>
            <a:r>
              <a:rPr lang="en-US" sz="3200" b="1" u="sng">
                <a:latin typeface="Albertus Extra Bold" pitchFamily="34"/>
              </a:rPr>
              <a:t/>
            </a:r>
            <a:br>
              <a:rPr lang="en-US" sz="3200" b="1" u="sng">
                <a:latin typeface="Albertus Extra Bold" pitchFamily="34"/>
              </a:rPr>
            </a:br>
            <a:r>
              <a:rPr lang="en-US" sz="3200" b="1" u="sng">
                <a:solidFill>
                  <a:srgbClr val="FFFFFF"/>
                </a:solidFill>
                <a:latin typeface="Albertus Extra Bold" pitchFamily="34"/>
              </a:rPr>
              <a:t>HOW TO CHOOSE A LIFE- PARTNER</a:t>
            </a:r>
            <a:r>
              <a:rPr lang="en-US" sz="4000">
                <a:solidFill>
                  <a:srgbClr val="FFFFFF"/>
                </a:solidFill>
              </a:rPr>
              <a:t/>
            </a:r>
            <a:br>
              <a:rPr lang="en-US" sz="4000">
                <a:solidFill>
                  <a:srgbClr val="FFFFFF"/>
                </a:solidFill>
              </a:rPr>
            </a:br>
            <a:endParaRPr lang="en-US" sz="4000" b="1" u="sng">
              <a:solidFill>
                <a:srgbClr val="FFFFFF"/>
              </a:solidFill>
              <a:effectLst>
                <a:outerShdw dist="38096" dir="2700000">
                  <a:srgbClr val="000000"/>
                </a:outerShdw>
              </a:effectLst>
              <a:latin typeface="Arial Rounded MT Bold" pitchFamily="34"/>
            </a:endParaRPr>
          </a:p>
        </p:txBody>
      </p:sp>
      <p:sp>
        <p:nvSpPr>
          <p:cNvPr id="3" name="Rectangle 3"/>
          <p:cNvSpPr txBox="1">
            <a:spLocks noGrp="1"/>
          </p:cNvSpPr>
          <p:nvPr>
            <p:ph idx="1"/>
          </p:nvPr>
        </p:nvSpPr>
        <p:spPr>
          <a:xfrm>
            <a:off x="395532" y="990596"/>
            <a:ext cx="8135938" cy="5319147"/>
          </a:xfrm>
        </p:spPr>
        <p:txBody>
          <a:bodyPr/>
          <a:lstStyle/>
          <a:p>
            <a:pPr lvl="0">
              <a:buNone/>
            </a:pPr>
            <a:r>
              <a:rPr lang="en-US" sz="3600" b="1">
                <a:solidFill>
                  <a:srgbClr val="FFFF00"/>
                </a:solidFill>
                <a:latin typeface="Arial Rounded MT Bold" pitchFamily="34"/>
              </a:rPr>
              <a:t>4.  </a:t>
            </a:r>
            <a:r>
              <a:rPr lang="en-US" sz="2800" b="1">
                <a:solidFill>
                  <a:srgbClr val="FFFF00"/>
                </a:solidFill>
                <a:latin typeface="Arial Rounded MT Bold" pitchFamily="34"/>
              </a:rPr>
              <a:t>HOW  DO  I  KNOW  MY  PARTNER?</a:t>
            </a:r>
            <a:endParaRPr lang="en-US" sz="2800">
              <a:solidFill>
                <a:srgbClr val="FFFF00"/>
              </a:solidFill>
              <a:latin typeface="Arial Rounded MT Bold" pitchFamily="34"/>
            </a:endParaRPr>
          </a:p>
          <a:p>
            <a:pPr lvl="0"/>
            <a:r>
              <a:rPr lang="en-US">
                <a:latin typeface="Arial Rounded MT Bold" pitchFamily="34"/>
              </a:rPr>
              <a:t>This is usually the greatest question to which most singles want a practical answer.</a:t>
            </a:r>
          </a:p>
          <a:p>
            <a:pPr lvl="0"/>
            <a:r>
              <a:rPr lang="en-US">
                <a:latin typeface="Arial Rounded MT Bold" pitchFamily="34"/>
              </a:rPr>
              <a:t>Using the following principle would practically establish God’s will for your marriage.</a:t>
            </a:r>
          </a:p>
          <a:p>
            <a:pPr lvl="0"/>
            <a:r>
              <a:rPr lang="en-US" b="1">
                <a:solidFill>
                  <a:srgbClr val="FFFF00"/>
                </a:solidFill>
                <a:latin typeface="Arial Rounded MT Bold" pitchFamily="34"/>
              </a:rPr>
              <a:t>Seek   </a:t>
            </a:r>
            <a:r>
              <a:rPr lang="en-US" b="1">
                <a:solidFill>
                  <a:srgbClr val="00FFFF"/>
                </a:solidFill>
                <a:latin typeface="Arial Rounded MT Bold" pitchFamily="34"/>
              </a:rPr>
              <a:t> b.Look      </a:t>
            </a:r>
            <a:r>
              <a:rPr lang="en-US" b="1">
                <a:solidFill>
                  <a:srgbClr val="FFFF00"/>
                </a:solidFill>
                <a:latin typeface="Arial Rounded MT Bold" pitchFamily="34"/>
              </a:rPr>
              <a:t>c.Wait	</a:t>
            </a:r>
            <a:r>
              <a:rPr lang="en-US" b="1">
                <a:solidFill>
                  <a:srgbClr val="00FFFF"/>
                </a:solidFill>
                <a:latin typeface="Arial Rounded MT Bold" pitchFamily="34"/>
              </a:rPr>
              <a:t>d. Listen</a:t>
            </a:r>
            <a:endParaRPr lang="en-US">
              <a:solidFill>
                <a:srgbClr val="00FFFF"/>
              </a:solidFill>
              <a:latin typeface="Arial Rounded MT Bold" pitchFamily="34"/>
            </a:endParaRPr>
          </a:p>
          <a:p>
            <a:pPr lvl="0">
              <a:buNone/>
            </a:pPr>
            <a:endParaRPr lang="en-US" sz="2800" b="1">
              <a:latin typeface="Arial" pitchFamily="34"/>
              <a:cs typeface="Arial" pitchFamily="34"/>
            </a:endParaRPr>
          </a:p>
          <a:p>
            <a:pPr marL="609603" lvl="0" indent="-609603" hangingPunct="1">
              <a:buNone/>
            </a:pPr>
            <a:endParaRPr lang="en-US" b="1">
              <a:solidFill>
                <a:srgbClr val="66FFFF"/>
              </a:solidFill>
              <a:latin typeface="Albertus Extra Bold" pitchFamily="34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 name="Slide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Grp="1"/>
          </p:cNvSpPr>
          <p:nvPr>
            <p:ph type="title"/>
          </p:nvPr>
        </p:nvSpPr>
        <p:spPr>
          <a:xfrm>
            <a:off x="250829" y="188640"/>
            <a:ext cx="8641656" cy="864098"/>
          </a:xfrm>
        </p:spPr>
        <p:txBody>
          <a:bodyPr/>
          <a:lstStyle/>
          <a:p>
            <a:pPr lvl="0" hangingPunct="1"/>
            <a:r>
              <a:rPr lang="en-US" sz="3200" b="1" u="sng">
                <a:latin typeface="Albertus Extra Bold" pitchFamily="34"/>
              </a:rPr>
              <a:t/>
            </a:r>
            <a:br>
              <a:rPr lang="en-US" sz="3200" b="1" u="sng">
                <a:latin typeface="Albertus Extra Bold" pitchFamily="34"/>
              </a:rPr>
            </a:br>
            <a:r>
              <a:rPr lang="en-US" sz="3200" b="1" u="sng">
                <a:solidFill>
                  <a:srgbClr val="FFFFFF"/>
                </a:solidFill>
                <a:latin typeface="Albertus Extra Bold" pitchFamily="34"/>
              </a:rPr>
              <a:t>HOW TO CHOOSE A LIFE- PARTNER</a:t>
            </a:r>
            <a:r>
              <a:rPr lang="en-US" sz="4000">
                <a:solidFill>
                  <a:srgbClr val="FFFFFF"/>
                </a:solidFill>
              </a:rPr>
              <a:t/>
            </a:r>
            <a:br>
              <a:rPr lang="en-US" sz="4000">
                <a:solidFill>
                  <a:srgbClr val="FFFFFF"/>
                </a:solidFill>
              </a:rPr>
            </a:br>
            <a:endParaRPr lang="en-US" sz="4000" b="1" u="sng">
              <a:solidFill>
                <a:srgbClr val="FFFFFF"/>
              </a:solidFill>
              <a:effectLst>
                <a:outerShdw dist="38096" dir="2700000">
                  <a:srgbClr val="000000"/>
                </a:outerShdw>
              </a:effectLst>
              <a:latin typeface="Arial Rounded MT Bold" pitchFamily="34"/>
            </a:endParaRPr>
          </a:p>
        </p:txBody>
      </p:sp>
      <p:sp>
        <p:nvSpPr>
          <p:cNvPr id="3" name="Rectangle 3"/>
          <p:cNvSpPr txBox="1">
            <a:spLocks noGrp="1"/>
          </p:cNvSpPr>
          <p:nvPr>
            <p:ph idx="1"/>
          </p:nvPr>
        </p:nvSpPr>
        <p:spPr>
          <a:xfrm>
            <a:off x="395532" y="990596"/>
            <a:ext cx="8135938" cy="5319147"/>
          </a:xfrm>
        </p:spPr>
        <p:txBody>
          <a:bodyPr/>
          <a:lstStyle/>
          <a:p>
            <a:pPr marL="514350" lvl="0" indent="-514350">
              <a:buAutoNum type="arabicPeriod" startAt="4"/>
            </a:pPr>
            <a:r>
              <a:rPr lang="en-US" sz="2800" b="1">
                <a:solidFill>
                  <a:srgbClr val="FFFF00"/>
                </a:solidFill>
                <a:latin typeface="Arial Rounded MT Bold" pitchFamily="34"/>
              </a:rPr>
              <a:t>HOW   DO  I  KNOW  MY  PARTNER?</a:t>
            </a:r>
            <a:endParaRPr lang="en-US" sz="2800">
              <a:solidFill>
                <a:srgbClr val="FFFF00"/>
              </a:solidFill>
              <a:latin typeface="Arial Rounded MT Bold" pitchFamily="34"/>
            </a:endParaRPr>
          </a:p>
          <a:p>
            <a:pPr lvl="0"/>
            <a:r>
              <a:rPr lang="en-US" sz="2800" b="1" u="sng">
                <a:latin typeface="Arial Rounded MT Bold" pitchFamily="34"/>
              </a:rPr>
              <a:t>SEEK:  </a:t>
            </a:r>
            <a:r>
              <a:rPr lang="en-US" sz="2800" b="1">
                <a:solidFill>
                  <a:srgbClr val="00FFFF"/>
                </a:solidFill>
              </a:rPr>
              <a:t>Math 7:7-8, Deut 4:29)</a:t>
            </a:r>
            <a:r>
              <a:rPr lang="en-US" sz="2800" b="1"/>
              <a:t> compare good thing in </a:t>
            </a:r>
            <a:r>
              <a:rPr lang="en-US" sz="2800" b="1">
                <a:solidFill>
                  <a:srgbClr val="00FFFF"/>
                </a:solidFill>
              </a:rPr>
              <a:t>prov.18:22, Gen 2:18-23</a:t>
            </a:r>
          </a:p>
          <a:p>
            <a:pPr lvl="0"/>
            <a:r>
              <a:rPr lang="en-US" sz="2800" b="1"/>
              <a:t>Seeking demands time, energy, wisdom, discretion, consideration, strain, and patience.</a:t>
            </a:r>
          </a:p>
          <a:p>
            <a:pPr lvl="0"/>
            <a:r>
              <a:rPr lang="en-US" sz="2800" b="1"/>
              <a:t>Seeking calls for careful, diligent, earnest and persistent effort of application.</a:t>
            </a:r>
          </a:p>
          <a:p>
            <a:pPr lvl="0"/>
            <a:r>
              <a:rPr lang="en-US" sz="2800" b="1"/>
              <a:t>Set modest and unbiased standard </a:t>
            </a:r>
            <a:r>
              <a:rPr lang="en-US" sz="2800" b="1">
                <a:solidFill>
                  <a:srgbClr val="00FFFF"/>
                </a:solidFill>
              </a:rPr>
              <a:t>Ps 37:1-5</a:t>
            </a:r>
          </a:p>
          <a:p>
            <a:pPr lvl="0"/>
            <a:r>
              <a:rPr lang="en-US" sz="2800" b="1"/>
              <a:t>Have specific desires, but don’t be right. Let God have His way.</a:t>
            </a:r>
          </a:p>
          <a:p>
            <a:pPr marL="609603" lvl="0" indent="-609603" hangingPunct="1">
              <a:buNone/>
            </a:pPr>
            <a:endParaRPr lang="en-US" b="1">
              <a:solidFill>
                <a:srgbClr val="66FFFF"/>
              </a:solidFill>
              <a:latin typeface="Albertus Extra Bold" pitchFamily="34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 name="Slide1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Grp="1"/>
          </p:cNvSpPr>
          <p:nvPr>
            <p:ph type="title"/>
          </p:nvPr>
        </p:nvSpPr>
        <p:spPr>
          <a:xfrm>
            <a:off x="250829" y="188640"/>
            <a:ext cx="8641656" cy="864098"/>
          </a:xfrm>
        </p:spPr>
        <p:txBody>
          <a:bodyPr/>
          <a:lstStyle/>
          <a:p>
            <a:pPr lvl="0" hangingPunct="1"/>
            <a:r>
              <a:rPr lang="en-US" sz="3200" b="1" u="sng">
                <a:latin typeface="Albertus Extra Bold" pitchFamily="34"/>
              </a:rPr>
              <a:t/>
            </a:r>
            <a:br>
              <a:rPr lang="en-US" sz="3200" b="1" u="sng">
                <a:latin typeface="Albertus Extra Bold" pitchFamily="34"/>
              </a:rPr>
            </a:br>
            <a:r>
              <a:rPr lang="en-US" sz="3200" b="1" u="sng">
                <a:solidFill>
                  <a:srgbClr val="FFFFFF"/>
                </a:solidFill>
                <a:latin typeface="Albertus Extra Bold" pitchFamily="34"/>
              </a:rPr>
              <a:t>HOW TO CHOOSE A LIFE- PARTNER</a:t>
            </a:r>
            <a:r>
              <a:rPr lang="en-US" sz="4000">
                <a:solidFill>
                  <a:srgbClr val="FFFFFF"/>
                </a:solidFill>
              </a:rPr>
              <a:t/>
            </a:r>
            <a:br>
              <a:rPr lang="en-US" sz="4000">
                <a:solidFill>
                  <a:srgbClr val="FFFFFF"/>
                </a:solidFill>
              </a:rPr>
            </a:br>
            <a:endParaRPr lang="en-US" sz="4000" b="1" u="sng">
              <a:solidFill>
                <a:srgbClr val="FFFFFF"/>
              </a:solidFill>
              <a:effectLst>
                <a:outerShdw dist="38096" dir="2700000">
                  <a:srgbClr val="000000"/>
                </a:outerShdw>
              </a:effectLst>
              <a:latin typeface="Arial Rounded MT Bold" pitchFamily="34"/>
            </a:endParaRPr>
          </a:p>
        </p:txBody>
      </p:sp>
      <p:sp>
        <p:nvSpPr>
          <p:cNvPr id="3" name="Rectangle 3"/>
          <p:cNvSpPr txBox="1">
            <a:spLocks noGrp="1"/>
          </p:cNvSpPr>
          <p:nvPr>
            <p:ph idx="1"/>
          </p:nvPr>
        </p:nvSpPr>
        <p:spPr>
          <a:xfrm>
            <a:off x="395532" y="990596"/>
            <a:ext cx="8135938" cy="5319147"/>
          </a:xfrm>
        </p:spPr>
        <p:txBody>
          <a:bodyPr/>
          <a:lstStyle/>
          <a:p>
            <a:pPr marL="514350" lvl="0" indent="-514350">
              <a:buAutoNum type="arabicPeriod" startAt="4"/>
            </a:pPr>
            <a:r>
              <a:rPr lang="en-US" sz="2800" b="1">
                <a:solidFill>
                  <a:srgbClr val="FFFF00"/>
                </a:solidFill>
                <a:latin typeface="Arial Rounded MT Bold" pitchFamily="34"/>
              </a:rPr>
              <a:t>HOW   DO  I  KNOW  MY  PARTNER?</a:t>
            </a:r>
            <a:endParaRPr lang="en-US" sz="2800">
              <a:solidFill>
                <a:srgbClr val="FFFF00"/>
              </a:solidFill>
              <a:latin typeface="Arial Rounded MT Bold" pitchFamily="34"/>
            </a:endParaRPr>
          </a:p>
          <a:p>
            <a:pPr lvl="0"/>
            <a:r>
              <a:rPr lang="en-US" sz="2900" b="1" u="sng">
                <a:solidFill>
                  <a:srgbClr val="00FFFF"/>
                </a:solidFill>
                <a:latin typeface="Arial Rounded MT Bold" pitchFamily="34"/>
              </a:rPr>
              <a:t>Listen:</a:t>
            </a:r>
            <a:r>
              <a:rPr lang="en-US" sz="2900" b="1">
                <a:solidFill>
                  <a:srgbClr val="00FFFF"/>
                </a:solidFill>
                <a:latin typeface="Arial Rounded MT Bold" pitchFamily="34"/>
              </a:rPr>
              <a:t> </a:t>
            </a:r>
            <a:r>
              <a:rPr lang="en-US" sz="2900">
                <a:latin typeface="Arial Rounded MT Bold" pitchFamily="34"/>
              </a:rPr>
              <a:t>How to receive God’s choice</a:t>
            </a:r>
          </a:p>
          <a:p>
            <a:pPr lvl="0"/>
            <a:r>
              <a:rPr lang="en-US" sz="2900" u="sng">
                <a:latin typeface="Arial Rounded MT Bold" pitchFamily="34"/>
              </a:rPr>
              <a:t>Inner witness </a:t>
            </a:r>
            <a:r>
              <a:rPr lang="en-US" sz="2900">
                <a:latin typeface="Arial Rounded MT Bold" pitchFamily="34"/>
              </a:rPr>
              <a:t>1 king 19:12-13, Pro 20:27</a:t>
            </a:r>
          </a:p>
          <a:p>
            <a:pPr lvl="0"/>
            <a:r>
              <a:rPr lang="en-US" sz="2900" u="sng">
                <a:latin typeface="Arial Rounded MT Bold" pitchFamily="34"/>
              </a:rPr>
              <a:t>Auditable voice</a:t>
            </a:r>
            <a:r>
              <a:rPr lang="en-US" sz="2900">
                <a:latin typeface="Arial Rounded MT Bold" pitchFamily="34"/>
              </a:rPr>
              <a:t> 1 Sam 3:1-4, 11-14.</a:t>
            </a:r>
          </a:p>
          <a:p>
            <a:pPr lvl="0"/>
            <a:r>
              <a:rPr lang="en-US" sz="2900" u="sng">
                <a:latin typeface="Arial Rounded MT Bold" pitchFamily="34"/>
              </a:rPr>
              <a:t>Word of knowledge</a:t>
            </a:r>
            <a:r>
              <a:rPr lang="en-US" sz="2900">
                <a:latin typeface="Arial Rounded MT Bold" pitchFamily="34"/>
              </a:rPr>
              <a:t> –Psalm 119:105-10</a:t>
            </a:r>
          </a:p>
          <a:p>
            <a:pPr lvl="0"/>
            <a:r>
              <a:rPr lang="en-US" sz="2900" u="sng">
                <a:latin typeface="Arial Rounded MT Bold" pitchFamily="34"/>
              </a:rPr>
              <a:t>Dreams</a:t>
            </a:r>
            <a:r>
              <a:rPr lang="en-US" sz="2900">
                <a:latin typeface="Arial Rounded MT Bold" pitchFamily="34"/>
              </a:rPr>
              <a:t> Joel 2:28; mat 1:20</a:t>
            </a:r>
          </a:p>
          <a:p>
            <a:pPr lvl="0"/>
            <a:r>
              <a:rPr lang="en-US" sz="2900" u="sng">
                <a:latin typeface="Arial Rounded MT Bold" pitchFamily="34"/>
              </a:rPr>
              <a:t>Vision</a:t>
            </a:r>
            <a:r>
              <a:rPr lang="en-US" sz="2900">
                <a:latin typeface="Arial Rounded MT Bold" pitchFamily="34"/>
              </a:rPr>
              <a:t> or revelation Acts 10:1-6</a:t>
            </a:r>
          </a:p>
          <a:p>
            <a:pPr lvl="0"/>
            <a:r>
              <a:rPr lang="en-US" sz="2900" u="sng">
                <a:latin typeface="Arial Rounded MT Bold" pitchFamily="34"/>
              </a:rPr>
              <a:t>Godly Counsels</a:t>
            </a:r>
            <a:r>
              <a:rPr lang="en-US" sz="2900">
                <a:latin typeface="Arial Rounded MT Bold" pitchFamily="34"/>
              </a:rPr>
              <a:t> Pro 12:15</a:t>
            </a:r>
          </a:p>
          <a:p>
            <a:pPr lvl="0"/>
            <a:r>
              <a:rPr lang="en-US" sz="2900" u="sng">
                <a:latin typeface="Arial Rounded MT Bold" pitchFamily="34"/>
              </a:rPr>
              <a:t>Prophecy</a:t>
            </a:r>
            <a:r>
              <a:rPr lang="en-US" sz="2900">
                <a:latin typeface="Arial Rounded MT Bold" pitchFamily="34"/>
              </a:rPr>
              <a:t> Luke 1:70</a:t>
            </a:r>
          </a:p>
          <a:p>
            <a:pPr marL="609603" lvl="0" indent="-609603" hangingPunct="1">
              <a:buNone/>
            </a:pPr>
            <a:endParaRPr lang="en-US" b="1">
              <a:solidFill>
                <a:srgbClr val="66FFFF"/>
              </a:solidFill>
              <a:latin typeface="Albertus Extra Bold" pitchFamily="34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 name="Slide1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Grp="1"/>
          </p:cNvSpPr>
          <p:nvPr>
            <p:ph type="title"/>
          </p:nvPr>
        </p:nvSpPr>
        <p:spPr>
          <a:xfrm>
            <a:off x="250829" y="188640"/>
            <a:ext cx="8641656" cy="864098"/>
          </a:xfrm>
        </p:spPr>
        <p:txBody>
          <a:bodyPr/>
          <a:lstStyle/>
          <a:p>
            <a:pPr lvl="0" hangingPunct="1"/>
            <a:r>
              <a:rPr lang="en-US" sz="3200" b="1" u="sng">
                <a:latin typeface="Albertus Extra Bold" pitchFamily="34"/>
              </a:rPr>
              <a:t/>
            </a:r>
            <a:br>
              <a:rPr lang="en-US" sz="3200" b="1" u="sng">
                <a:latin typeface="Albertus Extra Bold" pitchFamily="34"/>
              </a:rPr>
            </a:br>
            <a:r>
              <a:rPr lang="en-US" sz="3200" b="1" u="sng">
                <a:solidFill>
                  <a:srgbClr val="FFFFFF"/>
                </a:solidFill>
                <a:latin typeface="Albertus Extra Bold" pitchFamily="34"/>
              </a:rPr>
              <a:t>HOW TO CHOOSE A LIFE- PARTNER</a:t>
            </a:r>
            <a:r>
              <a:rPr lang="en-US" sz="4000">
                <a:solidFill>
                  <a:srgbClr val="FFFFFF"/>
                </a:solidFill>
              </a:rPr>
              <a:t/>
            </a:r>
            <a:br>
              <a:rPr lang="en-US" sz="4000">
                <a:solidFill>
                  <a:srgbClr val="FFFFFF"/>
                </a:solidFill>
              </a:rPr>
            </a:br>
            <a:endParaRPr lang="en-US" sz="4000" b="1" u="sng">
              <a:solidFill>
                <a:srgbClr val="FFFFFF"/>
              </a:solidFill>
              <a:effectLst>
                <a:outerShdw dist="38096" dir="2700000">
                  <a:srgbClr val="000000"/>
                </a:outerShdw>
              </a:effectLst>
              <a:latin typeface="Arial Rounded MT Bold" pitchFamily="34"/>
            </a:endParaRPr>
          </a:p>
        </p:txBody>
      </p:sp>
      <p:sp>
        <p:nvSpPr>
          <p:cNvPr id="3" name="Rectangle 3"/>
          <p:cNvSpPr txBox="1">
            <a:spLocks noGrp="1"/>
          </p:cNvSpPr>
          <p:nvPr>
            <p:ph idx="1"/>
          </p:nvPr>
        </p:nvSpPr>
        <p:spPr>
          <a:xfrm>
            <a:off x="395532" y="990596"/>
            <a:ext cx="8135938" cy="5319147"/>
          </a:xfrm>
        </p:spPr>
        <p:txBody>
          <a:bodyPr/>
          <a:lstStyle/>
          <a:p>
            <a:pPr marL="514350" lvl="0" indent="-514350">
              <a:buAutoNum type="arabicPeriod" startAt="4"/>
            </a:pPr>
            <a:r>
              <a:rPr lang="en-US" sz="2800" b="1">
                <a:solidFill>
                  <a:srgbClr val="FFFF00"/>
                </a:solidFill>
                <a:latin typeface="Arial Rounded MT Bold" pitchFamily="34"/>
              </a:rPr>
              <a:t>HOW   DO  I  KNOW  MY  PARTNER?</a:t>
            </a:r>
            <a:endParaRPr lang="en-US" sz="2800">
              <a:solidFill>
                <a:srgbClr val="FFFF00"/>
              </a:solidFill>
              <a:latin typeface="Arial Rounded MT Bold" pitchFamily="34"/>
            </a:endParaRPr>
          </a:p>
          <a:p>
            <a:pPr lvl="0">
              <a:buNone/>
            </a:pPr>
            <a:r>
              <a:rPr lang="en-US" sz="2800" b="1" u="sng">
                <a:solidFill>
                  <a:srgbClr val="FF0000"/>
                </a:solidFill>
                <a:latin typeface="Arial Rounded MT Bold" pitchFamily="34"/>
              </a:rPr>
              <a:t>NOTE:</a:t>
            </a:r>
          </a:p>
          <a:p>
            <a:pPr lvl="0">
              <a:buNone/>
            </a:pPr>
            <a:r>
              <a:rPr lang="en-US">
                <a:latin typeface="Arial Rounded MT Bold" pitchFamily="34"/>
              </a:rPr>
              <a:t>   </a:t>
            </a:r>
            <a:r>
              <a:rPr lang="en-US" i="1">
                <a:latin typeface="Arial Rounded MT Bold" pitchFamily="34"/>
              </a:rPr>
              <a:t>Take a personal and independent decision in the face of multitude of counsels.</a:t>
            </a:r>
          </a:p>
          <a:p>
            <a:pPr lvl="0">
              <a:buNone/>
            </a:pPr>
            <a:r>
              <a:rPr lang="en-US">
                <a:solidFill>
                  <a:srgbClr val="00FFFF"/>
                </a:solidFill>
                <a:latin typeface="Arial Rounded MT Bold" pitchFamily="34"/>
              </a:rPr>
              <a:t>You are responsible for your decision.</a:t>
            </a:r>
          </a:p>
          <a:p>
            <a:pPr lvl="0">
              <a:buNone/>
            </a:pPr>
            <a:endParaRPr lang="en-US" sz="1050">
              <a:latin typeface="Arial Rounded MT Bold" pitchFamily="34"/>
            </a:endParaRPr>
          </a:p>
          <a:p>
            <a:pPr lvl="0"/>
            <a:r>
              <a:rPr lang="en-US">
                <a:solidFill>
                  <a:srgbClr val="FFFF00"/>
                </a:solidFill>
                <a:latin typeface="Arial Rounded MT Bold" pitchFamily="34"/>
              </a:rPr>
              <a:t>Faith </a:t>
            </a:r>
            <a:r>
              <a:rPr lang="en-US">
                <a:latin typeface="Arial Rounded MT Bold" pitchFamily="34"/>
              </a:rPr>
              <a:t>and agreement are necessary</a:t>
            </a:r>
          </a:p>
          <a:p>
            <a:pPr lvl="0"/>
            <a:r>
              <a:rPr lang="en-US">
                <a:solidFill>
                  <a:srgbClr val="FFFF00"/>
                </a:solidFill>
                <a:latin typeface="Arial Rounded MT Bold" pitchFamily="34"/>
              </a:rPr>
              <a:t>Conviction</a:t>
            </a:r>
            <a:r>
              <a:rPr lang="en-US">
                <a:latin typeface="Arial Rounded MT Bold" pitchFamily="34"/>
              </a:rPr>
              <a:t> and </a:t>
            </a:r>
            <a:r>
              <a:rPr lang="en-US">
                <a:solidFill>
                  <a:srgbClr val="FFFF00"/>
                </a:solidFill>
                <a:latin typeface="Arial Rounded MT Bold" pitchFamily="34"/>
              </a:rPr>
              <a:t>love</a:t>
            </a:r>
            <a:r>
              <a:rPr lang="en-US">
                <a:latin typeface="Arial Rounded MT Bold" pitchFamily="34"/>
              </a:rPr>
              <a:t> are fundamental.</a:t>
            </a:r>
          </a:p>
          <a:p>
            <a:pPr lvl="0"/>
            <a:r>
              <a:rPr lang="en-US">
                <a:solidFill>
                  <a:srgbClr val="FFFF00"/>
                </a:solidFill>
                <a:latin typeface="Arial Rounded MT Bold" pitchFamily="34"/>
              </a:rPr>
              <a:t>Peace </a:t>
            </a:r>
            <a:r>
              <a:rPr lang="en-US">
                <a:latin typeface="Arial Rounded MT Bold" pitchFamily="34"/>
              </a:rPr>
              <a:t>is confirmatory.</a:t>
            </a:r>
          </a:p>
          <a:p>
            <a:pPr lvl="0"/>
            <a:endParaRPr lang="en-US" sz="2900">
              <a:latin typeface="Arial Rounded MT Bold" pitchFamily="34"/>
            </a:endParaRPr>
          </a:p>
          <a:p>
            <a:pPr marL="609603" lvl="0" indent="-609603" hangingPunct="1">
              <a:buNone/>
            </a:pPr>
            <a:endParaRPr lang="en-US" b="1">
              <a:solidFill>
                <a:srgbClr val="66FFFF"/>
              </a:solidFill>
              <a:latin typeface="Albertus Extra Bold" pitchFamily="34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 name="Slide1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Grp="1"/>
          </p:cNvSpPr>
          <p:nvPr>
            <p:ph type="title"/>
          </p:nvPr>
        </p:nvSpPr>
        <p:spPr>
          <a:xfrm>
            <a:off x="250829" y="188640"/>
            <a:ext cx="8641656" cy="864098"/>
          </a:xfrm>
        </p:spPr>
        <p:txBody>
          <a:bodyPr/>
          <a:lstStyle/>
          <a:p>
            <a:pPr lvl="0" hangingPunct="1"/>
            <a:r>
              <a:rPr lang="en-US" sz="3200" b="1" u="sng">
                <a:latin typeface="Albertus Extra Bold" pitchFamily="34"/>
              </a:rPr>
              <a:t/>
            </a:r>
            <a:br>
              <a:rPr lang="en-US" sz="3200" b="1" u="sng">
                <a:latin typeface="Albertus Extra Bold" pitchFamily="34"/>
              </a:rPr>
            </a:br>
            <a:r>
              <a:rPr lang="en-US" sz="3200" b="1" u="sng">
                <a:solidFill>
                  <a:srgbClr val="FFFFFF"/>
                </a:solidFill>
                <a:latin typeface="Albertus Extra Bold" pitchFamily="34"/>
              </a:rPr>
              <a:t>HOW TO CHOOSE A LIFE- PARTNER</a:t>
            </a:r>
            <a:r>
              <a:rPr lang="en-US" sz="4000">
                <a:solidFill>
                  <a:srgbClr val="FFFFFF"/>
                </a:solidFill>
              </a:rPr>
              <a:t/>
            </a:r>
            <a:br>
              <a:rPr lang="en-US" sz="4000">
                <a:solidFill>
                  <a:srgbClr val="FFFFFF"/>
                </a:solidFill>
              </a:rPr>
            </a:br>
            <a:endParaRPr lang="en-US" sz="4000" b="1" u="sng">
              <a:solidFill>
                <a:srgbClr val="FFFFFF"/>
              </a:solidFill>
              <a:effectLst>
                <a:outerShdw dist="38096" dir="2700000">
                  <a:srgbClr val="000000"/>
                </a:outerShdw>
              </a:effectLst>
              <a:latin typeface="Arial Rounded MT Bold" pitchFamily="34"/>
            </a:endParaRPr>
          </a:p>
        </p:txBody>
      </p:sp>
      <p:sp>
        <p:nvSpPr>
          <p:cNvPr id="3" name="Rectangle 3"/>
          <p:cNvSpPr txBox="1">
            <a:spLocks noGrp="1"/>
          </p:cNvSpPr>
          <p:nvPr>
            <p:ph idx="1"/>
          </p:nvPr>
        </p:nvSpPr>
        <p:spPr>
          <a:xfrm>
            <a:off x="395532" y="990596"/>
            <a:ext cx="8135938" cy="5319147"/>
          </a:xfrm>
        </p:spPr>
        <p:txBody>
          <a:bodyPr/>
          <a:lstStyle/>
          <a:p>
            <a:pPr marL="514350" lvl="0" indent="-514350" algn="ctr">
              <a:buAutoNum type="arabicPeriod" startAt="4"/>
            </a:pPr>
            <a:r>
              <a:rPr lang="en-US" sz="2800" b="1" u="sng">
                <a:solidFill>
                  <a:srgbClr val="FFFF00"/>
                </a:solidFill>
                <a:latin typeface="Arial Rounded MT Bold" pitchFamily="34"/>
              </a:rPr>
              <a:t>HOW   DO  I  KNOW  MY  PARTNER?</a:t>
            </a:r>
            <a:endParaRPr lang="en-US" sz="2800" u="sng">
              <a:solidFill>
                <a:srgbClr val="FFFF00"/>
              </a:solidFill>
              <a:latin typeface="Arial Rounded MT Bold" pitchFamily="34"/>
            </a:endParaRPr>
          </a:p>
          <a:p>
            <a:pPr lvl="0" algn="ctr">
              <a:buNone/>
            </a:pPr>
            <a:r>
              <a:rPr lang="en-US" sz="2800" b="1" u="sng">
                <a:latin typeface="Arial Rounded MT Bold" pitchFamily="34"/>
              </a:rPr>
              <a:t>CONVICTION   MEANS </a:t>
            </a:r>
            <a:r>
              <a:rPr lang="en-US" sz="2800" u="sng">
                <a:latin typeface="Arial Rounded MT Bold" pitchFamily="34"/>
              </a:rPr>
              <a:t>:-</a:t>
            </a:r>
          </a:p>
          <a:p>
            <a:pPr lvl="0"/>
            <a:r>
              <a:rPr lang="en-US">
                <a:latin typeface="Arial Rounded MT Bold" pitchFamily="34"/>
              </a:rPr>
              <a:t>A strong belief</a:t>
            </a:r>
          </a:p>
          <a:p>
            <a:pPr lvl="0"/>
            <a:r>
              <a:rPr lang="en-US">
                <a:latin typeface="Arial Rounded MT Bold" pitchFamily="34"/>
              </a:rPr>
              <a:t>To be fully convinced</a:t>
            </a:r>
          </a:p>
          <a:p>
            <a:pPr lvl="0"/>
            <a:r>
              <a:rPr lang="en-US">
                <a:latin typeface="Arial Rounded MT Bold" pitchFamily="34"/>
              </a:rPr>
              <a:t>That there is no fear</a:t>
            </a:r>
          </a:p>
          <a:p>
            <a:pPr lvl="0"/>
            <a:r>
              <a:rPr lang="en-US">
                <a:latin typeface="Arial Rounded MT Bold" pitchFamily="34"/>
              </a:rPr>
              <a:t>To have inner satisfaction</a:t>
            </a:r>
          </a:p>
          <a:p>
            <a:pPr lvl="0"/>
            <a:r>
              <a:rPr lang="en-US">
                <a:latin typeface="Arial Rounded MT Bold" pitchFamily="34"/>
              </a:rPr>
              <a:t>That there is no conflict</a:t>
            </a:r>
          </a:p>
          <a:p>
            <a:pPr lvl="0"/>
            <a:r>
              <a:rPr lang="en-US">
                <a:latin typeface="Arial Rounded MT Bold" pitchFamily="34"/>
              </a:rPr>
              <a:t>To have your peace of mind about the brother or sister you have chosen.</a:t>
            </a:r>
          </a:p>
          <a:p>
            <a:pPr lvl="0"/>
            <a:endParaRPr lang="en-US" sz="2900">
              <a:latin typeface="Arial Rounded MT Bold" pitchFamily="34"/>
            </a:endParaRPr>
          </a:p>
          <a:p>
            <a:pPr marL="609603" lvl="0" indent="-609603" hangingPunct="1">
              <a:buNone/>
            </a:pPr>
            <a:endParaRPr lang="en-US" b="1">
              <a:solidFill>
                <a:srgbClr val="66FFFF"/>
              </a:solidFill>
              <a:latin typeface="Albertus Extra Bold" pitchFamily="34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 name="Slide1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Grp="1"/>
          </p:cNvSpPr>
          <p:nvPr>
            <p:ph type="title"/>
          </p:nvPr>
        </p:nvSpPr>
        <p:spPr>
          <a:xfrm>
            <a:off x="250829" y="152403"/>
            <a:ext cx="8641656" cy="533396"/>
          </a:xfrm>
        </p:spPr>
        <p:txBody>
          <a:bodyPr/>
          <a:lstStyle/>
          <a:p>
            <a:pPr lvl="0" hangingPunct="1"/>
            <a:r>
              <a:rPr lang="en-US" sz="2400" b="1" u="sng">
                <a:latin typeface="Albertus Extra Bold" pitchFamily="34"/>
              </a:rPr>
              <a:t/>
            </a:r>
            <a:br>
              <a:rPr lang="en-US" sz="2400" b="1" u="sng">
                <a:latin typeface="Albertus Extra Bold" pitchFamily="34"/>
              </a:rPr>
            </a:br>
            <a:r>
              <a:rPr lang="en-US" sz="2400" b="1" u="sng">
                <a:latin typeface="Albertus Extra Bold" pitchFamily="34"/>
              </a:rPr>
              <a:t/>
            </a:r>
            <a:br>
              <a:rPr lang="en-US" sz="2400" b="1" u="sng">
                <a:latin typeface="Albertus Extra Bold" pitchFamily="34"/>
              </a:rPr>
            </a:br>
            <a:r>
              <a:rPr lang="en-US" sz="2400" b="1" u="sng">
                <a:latin typeface="Albertus Extra Bold" pitchFamily="34"/>
              </a:rPr>
              <a:t/>
            </a:r>
            <a:br>
              <a:rPr lang="en-US" sz="2400" b="1" u="sng">
                <a:latin typeface="Albertus Extra Bold" pitchFamily="34"/>
              </a:rPr>
            </a:br>
            <a:r>
              <a:rPr lang="en-US" sz="2400" b="1" u="sng">
                <a:latin typeface="Arial Rounded MT Bold" pitchFamily="34"/>
              </a:rPr>
              <a:t>HOW   DO  I  KNOW  MY  PARTNER?</a:t>
            </a:r>
            <a:r>
              <a:rPr lang="en-US" sz="3200" u="sng">
                <a:latin typeface="Arial Rounded MT Bold" pitchFamily="34"/>
              </a:rPr>
              <a:t/>
            </a:r>
            <a:br>
              <a:rPr lang="en-US" sz="3200" u="sng">
                <a:latin typeface="Arial Rounded MT Bold" pitchFamily="34"/>
              </a:rPr>
            </a:br>
            <a:r>
              <a:rPr lang="en-US" sz="4000">
                <a:solidFill>
                  <a:srgbClr val="FFFFFF"/>
                </a:solidFill>
              </a:rPr>
              <a:t/>
            </a:r>
            <a:br>
              <a:rPr lang="en-US" sz="4000">
                <a:solidFill>
                  <a:srgbClr val="FFFFFF"/>
                </a:solidFill>
              </a:rPr>
            </a:br>
            <a:endParaRPr lang="en-US" sz="4000" b="1" u="sng">
              <a:solidFill>
                <a:srgbClr val="FFFFFF"/>
              </a:solidFill>
              <a:effectLst>
                <a:outerShdw dist="38096" dir="2700000">
                  <a:srgbClr val="000000"/>
                </a:outerShdw>
              </a:effectLst>
              <a:latin typeface="Arial Rounded MT Bold" pitchFamily="34"/>
            </a:endParaRPr>
          </a:p>
        </p:txBody>
      </p:sp>
      <p:sp>
        <p:nvSpPr>
          <p:cNvPr id="3" name="Rectangle 3"/>
          <p:cNvSpPr txBox="1">
            <a:spLocks noGrp="1"/>
          </p:cNvSpPr>
          <p:nvPr>
            <p:ph idx="1"/>
          </p:nvPr>
        </p:nvSpPr>
        <p:spPr>
          <a:xfrm>
            <a:off x="395532" y="533396"/>
            <a:ext cx="8135938" cy="5776347"/>
          </a:xfrm>
        </p:spPr>
        <p:txBody>
          <a:bodyPr/>
          <a:lstStyle/>
          <a:p>
            <a:pPr lvl="0">
              <a:buNone/>
            </a:pPr>
            <a:r>
              <a:rPr lang="en-US" sz="2400" b="1" u="sng"/>
              <a:t>APPROCH : Proposals and Responses in Church</a:t>
            </a:r>
            <a:endParaRPr lang="en-US" sz="2400"/>
          </a:p>
          <a:p>
            <a:pPr lvl="0"/>
            <a:r>
              <a:rPr lang="en-US" sz="2300">
                <a:latin typeface="Arial Rounded MT Bold" pitchFamily="34"/>
              </a:rPr>
              <a:t>Inform your pastor after you have prayed through.</a:t>
            </a:r>
          </a:p>
          <a:p>
            <a:pPr lvl="0"/>
            <a:r>
              <a:rPr lang="en-US" sz="2300">
                <a:latin typeface="Arial Rounded MT Bold" pitchFamily="34"/>
              </a:rPr>
              <a:t>The pastor would then investigate/enquire, pray and counsel you appropriately.</a:t>
            </a:r>
          </a:p>
          <a:p>
            <a:pPr lvl="0"/>
            <a:r>
              <a:rPr lang="en-US" sz="2300">
                <a:latin typeface="Arial Rounded MT Bold" pitchFamily="34"/>
              </a:rPr>
              <a:t>The pastor could call both of you together</a:t>
            </a:r>
          </a:p>
          <a:p>
            <a:pPr lvl="0"/>
            <a:r>
              <a:rPr lang="en-US" sz="2300">
                <a:latin typeface="Arial Rounded MT Bold" pitchFamily="34"/>
              </a:rPr>
              <a:t>Be soft, polite but resolute (firm)</a:t>
            </a:r>
          </a:p>
          <a:p>
            <a:pPr lvl="0"/>
            <a:r>
              <a:rPr lang="en-US" sz="2300">
                <a:latin typeface="Arial Rounded MT Bold" pitchFamily="34"/>
              </a:rPr>
              <a:t>Do not hurry the </a:t>
            </a:r>
            <a:r>
              <a:rPr lang="en-US" sz="2300" u="sng">
                <a:latin typeface="Arial Rounded MT Bold" pitchFamily="34"/>
              </a:rPr>
              <a:t>sister to decide</a:t>
            </a:r>
            <a:r>
              <a:rPr lang="en-US" sz="2300">
                <a:latin typeface="Arial Rounded MT Bold" pitchFamily="34"/>
              </a:rPr>
              <a:t> fast.</a:t>
            </a:r>
          </a:p>
          <a:p>
            <a:pPr lvl="0"/>
            <a:r>
              <a:rPr lang="en-US" sz="2300">
                <a:latin typeface="Arial Rounded MT Bold" pitchFamily="34"/>
              </a:rPr>
              <a:t>Give her enough time to confirm…</a:t>
            </a:r>
          </a:p>
          <a:p>
            <a:pPr lvl="0"/>
            <a:r>
              <a:rPr lang="en-US" sz="2000">
                <a:latin typeface="Arial Rounded MT Bold" pitchFamily="34"/>
              </a:rPr>
              <a:t>Do not delay the </a:t>
            </a:r>
            <a:r>
              <a:rPr lang="en-US" sz="2000" u="sng">
                <a:latin typeface="Arial Rounded MT Bold" pitchFamily="34"/>
              </a:rPr>
              <a:t>brother’s answer</a:t>
            </a:r>
            <a:r>
              <a:rPr lang="en-US" sz="2000">
                <a:latin typeface="Arial Rounded MT Bold" pitchFamily="34"/>
              </a:rPr>
              <a:t> as soon as you have gotten one.</a:t>
            </a:r>
          </a:p>
          <a:p>
            <a:pPr lvl="0"/>
            <a:r>
              <a:rPr lang="en-US" sz="2000">
                <a:latin typeface="Arial Rounded MT Bold" pitchFamily="34"/>
              </a:rPr>
              <a:t>As a sister never throw away any proposal without finding out from God.</a:t>
            </a:r>
          </a:p>
          <a:p>
            <a:pPr lvl="0"/>
            <a:r>
              <a:rPr lang="en-US" sz="2000">
                <a:latin typeface="Arial Rounded MT Bold" pitchFamily="34"/>
              </a:rPr>
              <a:t>Leave room for refusal, but never give up if you are very sure.</a:t>
            </a:r>
          </a:p>
          <a:p>
            <a:pPr lvl="0"/>
            <a:r>
              <a:rPr lang="en-US" sz="2000">
                <a:latin typeface="Arial Rounded MT Bold" pitchFamily="34"/>
              </a:rPr>
              <a:t>Pray and act.</a:t>
            </a:r>
          </a:p>
          <a:p>
            <a:pPr lvl="0">
              <a:buNone/>
            </a:pPr>
            <a:endParaRPr lang="en-US" sz="2800">
              <a:latin typeface="Arial Rounded MT Bold" pitchFamily="34"/>
            </a:endParaRPr>
          </a:p>
          <a:p>
            <a:pPr marL="609603" lvl="0" indent="-609603" hangingPunct="1">
              <a:buNone/>
            </a:pPr>
            <a:endParaRPr lang="en-US" b="1">
              <a:solidFill>
                <a:srgbClr val="66FFFF"/>
              </a:solidFill>
              <a:latin typeface="Albertus Extra Bold" pitchFamily="34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 name="Slide1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 txBox="1">
            <a:spLocks noGrp="1"/>
          </p:cNvSpPr>
          <p:nvPr>
            <p:ph idx="1"/>
          </p:nvPr>
        </p:nvSpPr>
        <p:spPr>
          <a:xfrm>
            <a:off x="395285" y="476246"/>
            <a:ext cx="8135938" cy="5905496"/>
          </a:xfrm>
        </p:spPr>
        <p:txBody>
          <a:bodyPr anchorCtr="1"/>
          <a:lstStyle/>
          <a:p>
            <a:pPr marL="609603" lvl="0" indent="-609603" algn="ctr" hangingPunct="1">
              <a:spcBef>
                <a:spcPts val="1400"/>
              </a:spcBef>
              <a:buNone/>
            </a:pPr>
            <a:endParaRPr lang="en-US" sz="3600" b="1">
              <a:latin typeface="Albertus Extra Bold" pitchFamily="34"/>
            </a:endParaRPr>
          </a:p>
          <a:p>
            <a:pPr marL="609603" lvl="0" indent="-609603" algn="ctr" hangingPunct="1">
              <a:spcBef>
                <a:spcPts val="1400"/>
              </a:spcBef>
              <a:buNone/>
            </a:pPr>
            <a:r>
              <a:rPr lang="en-US" sz="6600" b="1">
                <a:latin typeface="Albertus Extra Bold" pitchFamily="34"/>
              </a:rPr>
              <a:t>THANK YOU  ALL</a:t>
            </a:r>
          </a:p>
          <a:p>
            <a:pPr marL="609603" lvl="0" indent="-609603" algn="ctr" hangingPunct="1">
              <a:spcBef>
                <a:spcPts val="1400"/>
              </a:spcBef>
              <a:buNone/>
            </a:pPr>
            <a:endParaRPr lang="en-US" sz="100" b="1">
              <a:latin typeface="Albertus Extra Bold" pitchFamily="34"/>
            </a:endParaRPr>
          </a:p>
          <a:p>
            <a:pPr marL="609603" lvl="0" indent="-609603" algn="ctr" hangingPunct="1">
              <a:spcBef>
                <a:spcPts val="1400"/>
              </a:spcBef>
              <a:buNone/>
            </a:pPr>
            <a:r>
              <a:rPr lang="en-US" sz="9600" b="1">
                <a:solidFill>
                  <a:srgbClr val="FF0000"/>
                </a:solidFill>
                <a:latin typeface="Albertus Extra Bold" pitchFamily="34"/>
              </a:rPr>
              <a:t>GOD BLESS</a:t>
            </a:r>
          </a:p>
          <a:p>
            <a:pPr marL="609603" lvl="0" indent="-609603" algn="ctr" hangingPunct="1">
              <a:spcBef>
                <a:spcPts val="1400"/>
              </a:spcBef>
              <a:buNone/>
            </a:pPr>
            <a:endParaRPr lang="en-US" sz="500" b="1">
              <a:solidFill>
                <a:srgbClr val="FF0000"/>
              </a:solidFill>
              <a:latin typeface="Albertus Extra Bold" pitchFamily="34"/>
            </a:endParaRPr>
          </a:p>
          <a:p>
            <a:pPr marL="609603" lvl="0" indent="-609603" algn="ctr" hangingPunct="1">
              <a:spcBef>
                <a:spcPts val="1400"/>
              </a:spcBef>
              <a:buNone/>
            </a:pPr>
            <a:r>
              <a:rPr lang="en-US" sz="9600" b="1">
                <a:solidFill>
                  <a:srgbClr val="FF0000"/>
                </a:solidFill>
                <a:latin typeface="Albertus Extra Bold" pitchFamily="34"/>
              </a:rPr>
              <a:t>YOU</a:t>
            </a:r>
            <a:endParaRPr lang="en-US" sz="8000" b="1">
              <a:solidFill>
                <a:srgbClr val="FF0000"/>
              </a:solidFill>
              <a:latin typeface="Albertus Extra Bold" pitchFamily="34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395</TotalTime>
  <Words>1029</Words>
  <Application>Microsoft Office PowerPoint</Application>
  <PresentationFormat>On-screen Show (4:3)</PresentationFormat>
  <Paragraphs>160</Paragraphs>
  <Slides>19</Slides>
  <Notes>19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0" baseType="lpstr">
      <vt:lpstr>Default Design</vt:lpstr>
      <vt:lpstr>PowerPoint Presentation</vt:lpstr>
      <vt:lpstr>PowerPoint Presentation</vt:lpstr>
      <vt:lpstr> HOW TO CHOOSE A LIFE- PARTNER </vt:lpstr>
      <vt:lpstr> HOW TO CHOOSE A LIFE- PARTNER </vt:lpstr>
      <vt:lpstr> HOW TO CHOOSE A LIFE- PARTNER </vt:lpstr>
      <vt:lpstr> HOW TO CHOOSE A LIFE- PARTNER </vt:lpstr>
      <vt:lpstr> HOW TO CHOOSE A LIFE- PARTNER </vt:lpstr>
      <vt:lpstr> HOW TO CHOOSE A LIFE- PARTNER </vt:lpstr>
      <vt:lpstr> HOW TO CHOOSE A LIFE- PARTNER </vt:lpstr>
      <vt:lpstr> HOW TO CHOOSE A LIFE- PARTNER </vt:lpstr>
      <vt:lpstr> HOW TO CHOOSE A LIFE- PARTNER </vt:lpstr>
      <vt:lpstr> HOW TO CHOOSE A LIFE- PARTNER </vt:lpstr>
      <vt:lpstr> HOW TO CHOOSE A LIFE- PARTNER </vt:lpstr>
      <vt:lpstr> HOW TO CHOOSE A LIFE- PARTNER </vt:lpstr>
      <vt:lpstr> HOW TO CHOOSE A LIFE- PARTNER </vt:lpstr>
      <vt:lpstr> HOW TO CHOOSE A LIFE- PARTNER </vt:lpstr>
      <vt:lpstr> HOW TO CHOOSE A LIFE- PARTNER </vt:lpstr>
      <vt:lpstr>   HOW   DO  I  KNOW  MY  PARTNER?  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Barry Davis</dc:creator>
  <cp:lastModifiedBy>Prasad</cp:lastModifiedBy>
  <cp:revision>33</cp:revision>
  <dcterms:created xsi:type="dcterms:W3CDTF">2003-12-12T03:05:24Z</dcterms:created>
  <dcterms:modified xsi:type="dcterms:W3CDTF">2016-03-20T11:04:00Z</dcterms:modified>
</cp:coreProperties>
</file>