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1332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5800" y="1346947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685800" y="4282763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685800" y="1484779"/>
            <a:ext cx="7772400" cy="274320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>
            <a:grpSpLocks noChangeAspect="1"/>
          </p:cNvGrpSpPr>
          <p:nvPr/>
        </p:nvGrpSpPr>
        <p:grpSpPr>
          <a:xfrm>
            <a:off x="7234780" y="4107023"/>
            <a:ext cx="914400" cy="914400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8670" y="1432223"/>
            <a:ext cx="759333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6400" b="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2386" y="4389120"/>
            <a:ext cx="5918454" cy="1069848"/>
          </a:xfrm>
        </p:spPr>
        <p:txBody>
          <a:bodyPr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2805" y="6272785"/>
            <a:ext cx="474573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44280" y="4227195"/>
            <a:ext cx="895401" cy="640080"/>
          </a:xfrm>
        </p:spPr>
        <p:txBody>
          <a:bodyPr/>
          <a:lstStyle>
            <a:lvl1pPr>
              <a:defRPr sz="2800" b="1"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0662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4849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9144000" cy="194001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5346" y="1225296"/>
            <a:ext cx="696087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6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4330" y="5020056"/>
            <a:ext cx="6789420" cy="1066800"/>
          </a:xfrm>
        </p:spPr>
        <p:txBody>
          <a:bodyPr anchor="t">
            <a:normAutofit/>
          </a:bodyPr>
          <a:lstStyle>
            <a:lvl1pPr marL="0" indent="0">
              <a:buNone/>
              <a:defRPr sz="1800" b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45251" y="6272785"/>
            <a:ext cx="1983232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36099" y="6272784"/>
            <a:ext cx="4745736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633862" y="2430623"/>
            <a:ext cx="914400" cy="914400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450" y="2508607"/>
            <a:ext cx="891224" cy="720332"/>
          </a:xfrm>
        </p:spPr>
        <p:txBody>
          <a:bodyPr/>
          <a:lstStyle>
            <a:lvl1pPr>
              <a:defRPr sz="2800"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8792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92218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2884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0793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20793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3679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8/24/2018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687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6027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685800"/>
            <a:ext cx="5033772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8/24/2018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5778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6227805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8/24/2018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2054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10520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533400"/>
            <a:ext cx="1914525" cy="5638800"/>
          </a:xfrm>
        </p:spPr>
        <p:txBody>
          <a:bodyPr vert="eaVert"/>
          <a:lstStyle>
            <a:lvl1pPr>
              <a:defRPr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0100" y="533400"/>
            <a:ext cx="5629275" cy="5638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96951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8" name="Oval 7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484632"/>
            <a:ext cx="7772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21408"/>
            <a:ext cx="7772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2368" y="6272785"/>
            <a:ext cx="24551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272785"/>
            <a:ext cx="47457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83346" y="6272785"/>
            <a:ext cx="4800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 spc="-7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0331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b="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3850" y="1371600"/>
            <a:ext cx="8496300" cy="30480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/>
              <a:t>The Truth </a:t>
            </a:r>
            <a:br>
              <a:rPr lang="en-US" b="1" dirty="0" smtClean="0"/>
            </a:br>
            <a:r>
              <a:rPr lang="en-US" b="1" dirty="0" smtClean="0"/>
              <a:t>(Wisdom of God – Jesus Christ) </a:t>
            </a:r>
            <a:br>
              <a:rPr lang="en-US" b="1" dirty="0" smtClean="0"/>
            </a:br>
            <a:r>
              <a:rPr lang="en-US" b="1" dirty="0" smtClean="0"/>
              <a:t>shall set you free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6629400"/>
            <a:ext cx="6400800" cy="228600"/>
          </a:xfrm>
        </p:spPr>
        <p:txBody>
          <a:bodyPr>
            <a:normAutofit fontScale="62500" lnSpcReduction="20000"/>
          </a:bodyPr>
          <a:lstStyle/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3496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5287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4500" dirty="0" smtClean="0"/>
              <a:t>We will briefly look into :</a:t>
            </a:r>
          </a:p>
          <a:p>
            <a:pPr lvl="0"/>
            <a:r>
              <a:rPr lang="en-US" sz="4500" dirty="0" smtClean="0"/>
              <a:t>Some of the types of Curses and then</a:t>
            </a:r>
          </a:p>
          <a:p>
            <a:pPr lvl="0"/>
            <a:r>
              <a:rPr lang="en-US" sz="4500" dirty="0" smtClean="0"/>
              <a:t>How will it effect us and </a:t>
            </a:r>
          </a:p>
          <a:p>
            <a:pPr lvl="0"/>
            <a:r>
              <a:rPr lang="en-US" sz="4500" dirty="0" smtClean="0"/>
              <a:t>How God intends us to overcome the effect of curse into a PERPETUAL blessing.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400" dirty="0" smtClean="0"/>
              <a:t>Joel 1:13  Gird yourselves, and lament, ye priests: howl, ye ministers of the altar: come, lie all night in sackcloth, ye ministers of my God:</a:t>
            </a:r>
          </a:p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36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6248400"/>
          </a:xfrm>
        </p:spPr>
        <p:txBody>
          <a:bodyPr>
            <a:normAutofit/>
          </a:bodyPr>
          <a:lstStyle/>
          <a:p>
            <a:r>
              <a:rPr lang="en-US" sz="4500" dirty="0" smtClean="0"/>
              <a:t>Joel 2:12  Therefore also now, </a:t>
            </a:r>
            <a:r>
              <a:rPr lang="en-US" sz="4500" dirty="0" err="1" smtClean="0"/>
              <a:t>saith</a:t>
            </a:r>
            <a:r>
              <a:rPr lang="en-US" sz="4500" dirty="0" smtClean="0"/>
              <a:t> the LORD, turn ye </a:t>
            </a:r>
            <a:r>
              <a:rPr lang="en-US" sz="4500" i="1" dirty="0" smtClean="0"/>
              <a:t>even</a:t>
            </a:r>
            <a:r>
              <a:rPr lang="en-US" sz="4500" dirty="0" smtClean="0"/>
              <a:t> to me with all your heart, and with fasting, and with weeping, and with mourning: (Jesus says that This is where, we need to fast)</a:t>
            </a:r>
          </a:p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4500" dirty="0" smtClean="0"/>
              <a:t>Joel 2:13  And rend your heart, and not your garments, and turn unto the LORD your God: for he </a:t>
            </a:r>
            <a:r>
              <a:rPr lang="en-US" sz="4500" i="1" dirty="0" smtClean="0"/>
              <a:t>is</a:t>
            </a:r>
            <a:r>
              <a:rPr lang="en-US" sz="4500" dirty="0" smtClean="0"/>
              <a:t> gracious and merciful, slow to anger, and of great kindness, and repent him of the evil. </a:t>
            </a:r>
          </a:p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8600"/>
            <a:ext cx="8229600" cy="6629400"/>
          </a:xfrm>
        </p:spPr>
        <p:txBody>
          <a:bodyPr>
            <a:noAutofit/>
          </a:bodyPr>
          <a:lstStyle/>
          <a:p>
            <a:r>
              <a:rPr lang="en-US" sz="4000" b="1" dirty="0" smtClean="0"/>
              <a:t>Exodus 36:7 </a:t>
            </a:r>
            <a:r>
              <a:rPr lang="en-US" sz="4000" dirty="0" smtClean="0"/>
              <a:t>says </a:t>
            </a:r>
            <a:r>
              <a:rPr lang="en-US" sz="4000" dirty="0" smtClean="0"/>
              <a:t>that God visits</a:t>
            </a:r>
            <a:r>
              <a:rPr lang="en-US" sz="4000" i="1" dirty="0" smtClean="0"/>
              <a:t> </a:t>
            </a:r>
            <a:r>
              <a:rPr lang="en-US" sz="4000" b="1" i="1" dirty="0" smtClean="0"/>
              <a:t>“the iniquity of the fathers upon the children and the children’s children to the third and the fourth generation</a:t>
            </a:r>
            <a:r>
              <a:rPr lang="en-US" sz="4000" b="1" i="1" dirty="0" smtClean="0"/>
              <a:t>.”</a:t>
            </a:r>
          </a:p>
          <a:p>
            <a:endParaRPr lang="en-US" sz="4000" dirty="0" smtClean="0"/>
          </a:p>
          <a:p>
            <a:r>
              <a:rPr lang="en-US" sz="4000" dirty="0" smtClean="0"/>
              <a:t>But when we believe in Christ Gal 3:13  </a:t>
            </a:r>
            <a:r>
              <a:rPr lang="en-US" sz="4000" b="1" dirty="0" smtClean="0"/>
              <a:t>Christ hath redeemed us from the curse of the law</a:t>
            </a:r>
            <a:r>
              <a:rPr lang="en-US" sz="4000" dirty="0" smtClean="0"/>
              <a:t>, being made a curse for us:</a:t>
            </a:r>
          </a:p>
          <a:p>
            <a:endParaRPr lang="en-US" sz="4000" dirty="0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6096000"/>
          </a:xfrm>
        </p:spPr>
        <p:txBody>
          <a:bodyPr>
            <a:normAutofit/>
          </a:bodyPr>
          <a:lstStyle/>
          <a:p>
            <a:r>
              <a:rPr lang="en-US" sz="4400" dirty="0" smtClean="0"/>
              <a:t>Joh 9:2  Master, who did sin, this man, or his parents, that he was born blind? </a:t>
            </a:r>
            <a:endParaRPr lang="en-US" sz="4400" dirty="0" smtClean="0"/>
          </a:p>
          <a:p>
            <a:pPr marL="0" indent="0">
              <a:buNone/>
            </a:pPr>
            <a:endParaRPr lang="en-US" sz="4400" dirty="0" smtClean="0"/>
          </a:p>
          <a:p>
            <a:r>
              <a:rPr lang="en-US" sz="4400" dirty="0" err="1" smtClean="0"/>
              <a:t>Joh</a:t>
            </a:r>
            <a:r>
              <a:rPr lang="en-US" sz="4400" dirty="0" smtClean="0"/>
              <a:t> 9:3  Jesus answered, </a:t>
            </a:r>
            <a:r>
              <a:rPr lang="en-US" sz="4400" b="1" dirty="0" smtClean="0"/>
              <a:t>Neither hath this man sinned, nor his parents: but that the works of God should be made manifest in him. </a:t>
            </a:r>
            <a:endParaRPr lang="en-US" sz="4400" dirty="0" smtClean="0"/>
          </a:p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800" dirty="0" smtClean="0"/>
              <a:t>Job 1:10  Haven't you put a </a:t>
            </a:r>
            <a:r>
              <a:rPr lang="en-US" sz="4800" b="1" dirty="0" smtClean="0"/>
              <a:t>protective fence around him, his home, and everything he has</a:t>
            </a:r>
            <a:r>
              <a:rPr lang="en-US" sz="4800" dirty="0" smtClean="0"/>
              <a:t>?</a:t>
            </a:r>
          </a:p>
          <a:p>
            <a:pPr marL="0" indent="0">
              <a:buNone/>
            </a:pPr>
            <a:endParaRPr lang="en-US" sz="4800" dirty="0" smtClean="0"/>
          </a:p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800" smtClean="0"/>
              <a:t>Zec</a:t>
            </a:r>
            <a:r>
              <a:rPr lang="en-US" sz="4800" dirty="0" smtClean="0"/>
              <a:t> </a:t>
            </a:r>
            <a:r>
              <a:rPr lang="en-US" sz="4800" dirty="0" smtClean="0"/>
              <a:t>2:5  </a:t>
            </a:r>
            <a:r>
              <a:rPr lang="en-US" sz="4800" b="1" dirty="0" smtClean="0"/>
              <a:t>I will be a wall of fire around it, declares the LORD</a:t>
            </a:r>
            <a:r>
              <a:rPr lang="en-US" sz="4800" dirty="0" smtClean="0"/>
              <a:t>. I will be the glory within it.' </a:t>
            </a:r>
          </a:p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400" dirty="0" err="1" smtClean="0"/>
              <a:t>Zec</a:t>
            </a:r>
            <a:r>
              <a:rPr lang="en-US" sz="4400" dirty="0" smtClean="0"/>
              <a:t> </a:t>
            </a:r>
            <a:r>
              <a:rPr lang="en-US" sz="4400" dirty="0" smtClean="0"/>
              <a:t>2:8  Whoever </a:t>
            </a:r>
            <a:r>
              <a:rPr lang="en-US" sz="4400" b="1" dirty="0" smtClean="0"/>
              <a:t>touches you touches the apple of his eye.</a:t>
            </a:r>
            <a:r>
              <a:rPr lang="en-US" sz="4400" dirty="0" smtClean="0"/>
              <a:t> </a:t>
            </a:r>
          </a:p>
          <a:p>
            <a:endParaRPr lang="en-US" sz="4400" dirty="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4800" dirty="0" smtClean="0"/>
              <a:t>James </a:t>
            </a:r>
            <a:r>
              <a:rPr lang="en-US" sz="4800" dirty="0" smtClean="0"/>
              <a:t>3:10  Out of the same mouth proceed blessing and cursing. </a:t>
            </a:r>
          </a:p>
          <a:p>
            <a:r>
              <a:rPr lang="en-US" sz="4800" dirty="0" smtClean="0"/>
              <a:t>Prov. </a:t>
            </a:r>
            <a:r>
              <a:rPr lang="en-US" sz="4800" dirty="0" smtClean="0"/>
              <a:t>18:21  Death and life </a:t>
            </a:r>
            <a:r>
              <a:rPr lang="en-US" sz="4800" i="1" dirty="0" smtClean="0"/>
              <a:t>are</a:t>
            </a:r>
            <a:r>
              <a:rPr lang="en-US" sz="4800" dirty="0" smtClean="0"/>
              <a:t> in the power of the tongue: and they that love it shall eat the fruit thereof. 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3496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440363"/>
          </a:xfrm>
        </p:spPr>
        <p:txBody>
          <a:bodyPr>
            <a:normAutofit/>
          </a:bodyPr>
          <a:lstStyle/>
          <a:p>
            <a:r>
              <a:rPr lang="en-US" sz="4400" b="1" dirty="0" smtClean="0"/>
              <a:t>Lam 3 : 40</a:t>
            </a:r>
            <a:r>
              <a:rPr lang="en-US" sz="4400" dirty="0" smtClean="0"/>
              <a:t> Instead, let us test and examine our ways. Let us turn back to the LORD . </a:t>
            </a:r>
          </a:p>
          <a:p>
            <a:r>
              <a:rPr lang="en-US" sz="4400" b="1" dirty="0" smtClean="0"/>
              <a:t>41 </a:t>
            </a:r>
            <a:r>
              <a:rPr lang="en-US" sz="4400" dirty="0" smtClean="0"/>
              <a:t>Let us lift our hearts and hands to God in heaven and say, </a:t>
            </a:r>
          </a:p>
          <a:p>
            <a:r>
              <a:rPr lang="en-US" sz="4400" b="1" dirty="0" smtClean="0"/>
              <a:t>42</a:t>
            </a:r>
            <a:r>
              <a:rPr lang="en-US" sz="4400" dirty="0" smtClean="0"/>
              <a:t> “We have sinned and rebelled, 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876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5287963"/>
          </a:xfrm>
        </p:spPr>
        <p:txBody>
          <a:bodyPr>
            <a:noAutofit/>
          </a:bodyPr>
          <a:lstStyle/>
          <a:p>
            <a:r>
              <a:rPr lang="en-US" sz="4400" b="1" dirty="0" err="1" smtClean="0"/>
              <a:t>Psa</a:t>
            </a:r>
            <a:r>
              <a:rPr lang="en-US" sz="4400" b="1" dirty="0" smtClean="0"/>
              <a:t> 111:10  The fear of the LORD </a:t>
            </a:r>
            <a:r>
              <a:rPr lang="en-US" sz="4400" b="1" i="1" dirty="0" smtClean="0"/>
              <a:t>is</a:t>
            </a:r>
            <a:r>
              <a:rPr lang="en-US" sz="4400" b="1" dirty="0" smtClean="0"/>
              <a:t> the beginning of wisdom: a good understanding, have all they that do </a:t>
            </a:r>
            <a:r>
              <a:rPr lang="en-US" sz="4400" b="1" i="1" dirty="0" smtClean="0"/>
              <a:t>his commandments:</a:t>
            </a:r>
            <a:r>
              <a:rPr lang="en-US" sz="4400" dirty="0" smtClean="0"/>
              <a:t> his praise </a:t>
            </a:r>
            <a:r>
              <a:rPr lang="en-US" sz="4400" dirty="0" err="1" smtClean="0"/>
              <a:t>endureth</a:t>
            </a:r>
            <a:r>
              <a:rPr lang="en-US" sz="4400" dirty="0" smtClean="0"/>
              <a:t> for ever. </a:t>
            </a:r>
          </a:p>
          <a:p>
            <a:pPr>
              <a:buNone/>
            </a:pPr>
            <a:r>
              <a:rPr lang="en-US" sz="4400" b="1" dirty="0" smtClean="0"/>
              <a:t>- Humbling down before God is wisdom.</a:t>
            </a:r>
            <a:endParaRPr lang="en-US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135563"/>
          </a:xfrm>
        </p:spPr>
        <p:txBody>
          <a:bodyPr>
            <a:normAutofit fontScale="92500" lnSpcReduction="10000"/>
          </a:bodyPr>
          <a:lstStyle/>
          <a:p>
            <a:r>
              <a:rPr lang="en-US" sz="4400" dirty="0" err="1" smtClean="0"/>
              <a:t>Jos</a:t>
            </a:r>
            <a:r>
              <a:rPr lang="en-US" sz="4400" dirty="0" smtClean="0"/>
              <a:t> 7:11  </a:t>
            </a:r>
            <a:r>
              <a:rPr lang="en-US" sz="4400" b="1" dirty="0" smtClean="0"/>
              <a:t>Israel hath sinned, and they have also transgressed my covenant which I commanded them: for they have even taken of the accursed thing</a:t>
            </a:r>
            <a:r>
              <a:rPr lang="en-US" sz="4400" dirty="0" smtClean="0"/>
              <a:t>, and have also stolen, and dissembled also, and they have put </a:t>
            </a:r>
            <a:r>
              <a:rPr lang="en-US" sz="4400" i="1" dirty="0" smtClean="0"/>
              <a:t>it</a:t>
            </a:r>
            <a:r>
              <a:rPr lang="en-US" sz="4400" dirty="0" smtClean="0"/>
              <a:t> even among their own stuff. 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5287963"/>
          </a:xfrm>
        </p:spPr>
        <p:txBody>
          <a:bodyPr>
            <a:normAutofit fontScale="92500"/>
          </a:bodyPr>
          <a:lstStyle/>
          <a:p>
            <a:r>
              <a:rPr lang="en-US" sz="4400" b="1" dirty="0" err="1" smtClean="0"/>
              <a:t>Jos</a:t>
            </a:r>
            <a:r>
              <a:rPr lang="en-US" sz="4400" b="1" dirty="0" smtClean="0"/>
              <a:t> 7:12  Therefore the children of Israel could not stand before their enemies, </a:t>
            </a:r>
            <a:r>
              <a:rPr lang="en-US" sz="4400" b="1" i="1" dirty="0" smtClean="0"/>
              <a:t>but</a:t>
            </a:r>
            <a:r>
              <a:rPr lang="en-US" sz="4400" b="1" dirty="0" smtClean="0"/>
              <a:t> turned </a:t>
            </a:r>
            <a:r>
              <a:rPr lang="en-US" sz="4400" b="1" i="1" dirty="0" smtClean="0"/>
              <a:t>their</a:t>
            </a:r>
            <a:r>
              <a:rPr lang="en-US" sz="4400" b="1" dirty="0" smtClean="0"/>
              <a:t> backs before their enemies, because they were accursed: neither will I be with you any more, except you destroy the accursed from among you. </a:t>
            </a:r>
            <a:endParaRPr lang="en-US" sz="4400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457201"/>
            <a:ext cx="8610600" cy="5867399"/>
          </a:xfrm>
        </p:spPr>
        <p:txBody>
          <a:bodyPr>
            <a:noAutofit/>
          </a:bodyPr>
          <a:lstStyle/>
          <a:p>
            <a:r>
              <a:rPr lang="en-US" sz="4400" dirty="0" smtClean="0"/>
              <a:t>Heb 4:12  For the word of God </a:t>
            </a:r>
            <a:r>
              <a:rPr lang="en-US" sz="4400" i="1" dirty="0" smtClean="0"/>
              <a:t>is</a:t>
            </a:r>
            <a:r>
              <a:rPr lang="en-US" sz="4400" dirty="0" smtClean="0"/>
              <a:t> quick, and powerful, and </a:t>
            </a:r>
            <a:r>
              <a:rPr lang="en-US" sz="4400" b="1" dirty="0" smtClean="0"/>
              <a:t>sharper than any two-edged sword, piercing</a:t>
            </a:r>
            <a:r>
              <a:rPr lang="en-US" sz="4400" dirty="0" smtClean="0"/>
              <a:t> even to the </a:t>
            </a:r>
            <a:r>
              <a:rPr lang="en-US" sz="4400" b="1" dirty="0" smtClean="0"/>
              <a:t>dividing asunder of soul and spirit</a:t>
            </a:r>
            <a:r>
              <a:rPr lang="en-US" sz="4400" dirty="0" smtClean="0"/>
              <a:t>, and of the </a:t>
            </a:r>
            <a:r>
              <a:rPr lang="en-US" sz="4400" b="1" dirty="0" smtClean="0"/>
              <a:t>joints and marrow</a:t>
            </a:r>
            <a:r>
              <a:rPr lang="en-US" sz="4400" dirty="0" smtClean="0"/>
              <a:t>, and </a:t>
            </a:r>
            <a:r>
              <a:rPr lang="en-US" sz="4400" i="1" dirty="0" smtClean="0"/>
              <a:t>is</a:t>
            </a:r>
            <a:r>
              <a:rPr lang="en-US" sz="4400" dirty="0" smtClean="0"/>
              <a:t> a discerner of </a:t>
            </a:r>
            <a:r>
              <a:rPr lang="en-US" sz="4400" b="1" dirty="0" smtClean="0"/>
              <a:t>the thoughts and intents of the heart</a:t>
            </a:r>
            <a:r>
              <a:rPr lang="en-US" sz="4400" dirty="0" smtClean="0"/>
              <a:t>. </a:t>
            </a:r>
          </a:p>
          <a:p>
            <a:endParaRPr lang="en-US" sz="48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256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6324600"/>
          </a:xfrm>
        </p:spPr>
        <p:txBody>
          <a:bodyPr>
            <a:normAutofit fontScale="92500" lnSpcReduction="20000"/>
          </a:bodyPr>
          <a:lstStyle/>
          <a:p>
            <a:r>
              <a:rPr lang="en-US" sz="4800" dirty="0" err="1" smtClean="0"/>
              <a:t>Jos</a:t>
            </a:r>
            <a:r>
              <a:rPr lang="en-US" sz="4800" dirty="0" smtClean="0"/>
              <a:t> 8:1  And the LORD said unto Joshua, Fear not, neither be thou dismayed: take all the people of war with thee, and </a:t>
            </a:r>
            <a:r>
              <a:rPr lang="en-US" sz="4800" b="1" dirty="0" smtClean="0"/>
              <a:t>arise, go up to Ai: see, I have given into thy hand the king of Ai, and his people</a:t>
            </a:r>
            <a:r>
              <a:rPr lang="en-US" sz="4800" dirty="0" smtClean="0"/>
              <a:t>, and his city, and his land: </a:t>
            </a:r>
          </a:p>
          <a:p>
            <a:r>
              <a:rPr lang="en-US" sz="4800" dirty="0" err="1" smtClean="0"/>
              <a:t>Jos</a:t>
            </a:r>
            <a:r>
              <a:rPr lang="en-US" sz="4800" dirty="0" smtClean="0"/>
              <a:t> 8:2  (end of the 2</a:t>
            </a:r>
            <a:r>
              <a:rPr lang="en-US" sz="4800" baseline="30000" dirty="0" smtClean="0"/>
              <a:t>nd</a:t>
            </a:r>
            <a:r>
              <a:rPr lang="en-US" sz="4800" dirty="0" smtClean="0"/>
              <a:t> verse); He gives the wisdom to Joshua “</a:t>
            </a:r>
            <a:r>
              <a:rPr lang="en-US" sz="4800" b="1" dirty="0" smtClean="0"/>
              <a:t>lay thee an ambush for the city behind it”</a:t>
            </a:r>
            <a:r>
              <a:rPr lang="en-US" sz="4800" dirty="0" smtClean="0"/>
              <a:t> 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800" dirty="0" smtClean="0"/>
              <a:t>Rom 7:18  For I know that in me (that is, in my flesh,) </a:t>
            </a:r>
            <a:r>
              <a:rPr lang="en-US" sz="4800" dirty="0" err="1" smtClean="0"/>
              <a:t>dwelleth</a:t>
            </a:r>
            <a:r>
              <a:rPr lang="en-US" sz="4800" dirty="0" smtClean="0"/>
              <a:t> no good thing:</a:t>
            </a:r>
          </a:p>
          <a:p>
            <a:endParaRPr lang="en-US" sz="48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3496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364163"/>
          </a:xfrm>
        </p:spPr>
        <p:txBody>
          <a:bodyPr>
            <a:noAutofit/>
          </a:bodyPr>
          <a:lstStyle/>
          <a:p>
            <a:r>
              <a:rPr lang="en-US" sz="4400" dirty="0" smtClean="0"/>
              <a:t>2Ki 6:17  And Elisha prayed, and said, LORD, I pray thee, open his eyes, that he may see. And the LORD opened the eyes of the young man; and he saw: and, behold, the mountain </a:t>
            </a:r>
            <a:r>
              <a:rPr lang="en-US" sz="4400" i="1" dirty="0" smtClean="0"/>
              <a:t>was</a:t>
            </a:r>
            <a:r>
              <a:rPr lang="en-US" sz="4400" dirty="0" smtClean="0"/>
              <a:t> full of horses and chariots of fire round about Elisha. </a:t>
            </a:r>
          </a:p>
          <a:p>
            <a:pPr>
              <a:buNone/>
            </a:pPr>
            <a:endParaRPr lang="en-US" sz="44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400" dirty="0" err="1" smtClean="0"/>
              <a:t>Psa</a:t>
            </a:r>
            <a:r>
              <a:rPr lang="en-US" sz="4400" dirty="0" smtClean="0"/>
              <a:t> 30:11  God says I will make your mourning into dancing: and shall put off thy sackcloth, and shall gird with gladness;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sz="4400" b="1" dirty="0" smtClean="0"/>
              <a:t> Ai’s King was caught live and they killed them and hanged him on a tree.</a:t>
            </a:r>
            <a:endParaRPr lang="en-US" sz="4400" dirty="0" smtClean="0"/>
          </a:p>
          <a:p>
            <a:r>
              <a:rPr lang="en-US" sz="4400" dirty="0" smtClean="0"/>
              <a:t>Rom 6:6  Knowing this, that our old man is crucified with </a:t>
            </a:r>
            <a:r>
              <a:rPr lang="en-US" sz="4400" i="1" dirty="0" smtClean="0"/>
              <a:t>him,</a:t>
            </a:r>
            <a:r>
              <a:rPr lang="en-US" sz="4400" dirty="0" smtClean="0"/>
              <a:t> that the body of sin might be destroyed, that henceforth we should not serve sin.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256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09600"/>
            <a:ext cx="9144000" cy="6019800"/>
          </a:xfrm>
        </p:spPr>
        <p:txBody>
          <a:bodyPr>
            <a:normAutofit fontScale="92500"/>
          </a:bodyPr>
          <a:lstStyle/>
          <a:p>
            <a:r>
              <a:rPr lang="en-US" sz="4400" dirty="0" smtClean="0"/>
              <a:t>2Co 10:4  (For the </a:t>
            </a:r>
            <a:r>
              <a:rPr lang="en-US" sz="4400" b="1" dirty="0" smtClean="0"/>
              <a:t>weapons of our warfare </a:t>
            </a:r>
            <a:r>
              <a:rPr lang="en-US" sz="4400" b="1" i="1" dirty="0" smtClean="0"/>
              <a:t>are</a:t>
            </a:r>
            <a:r>
              <a:rPr lang="en-US" sz="4400" b="1" dirty="0" smtClean="0"/>
              <a:t> not carnal, but mighty through God to the pulling down of strong holds;) </a:t>
            </a:r>
            <a:endParaRPr lang="en-US" sz="4400" dirty="0" smtClean="0"/>
          </a:p>
          <a:p>
            <a:r>
              <a:rPr lang="en-US" sz="4400" dirty="0" smtClean="0"/>
              <a:t>2Co 10:5  Casting down imaginations, and every high thing that </a:t>
            </a:r>
            <a:r>
              <a:rPr lang="en-US" sz="4400" dirty="0" err="1" smtClean="0"/>
              <a:t>exalteth</a:t>
            </a:r>
            <a:r>
              <a:rPr lang="en-US" sz="4400" dirty="0" smtClean="0"/>
              <a:t> itself against the knowledge of God, and bringing </a:t>
            </a:r>
            <a:r>
              <a:rPr lang="en-US" sz="4400" b="1" dirty="0" smtClean="0"/>
              <a:t>into captivity every thought to the obedience of Christ</a:t>
            </a:r>
            <a:r>
              <a:rPr lang="en-US" sz="4400" dirty="0" smtClean="0"/>
              <a:t>;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sz="4400" dirty="0" smtClean="0"/>
              <a:t>Isa 10:27  And it shall come to pass, </a:t>
            </a:r>
            <a:r>
              <a:rPr lang="en-US" sz="4400" i="1" dirty="0" smtClean="0"/>
              <a:t>that</a:t>
            </a:r>
            <a:r>
              <a:rPr lang="en-US" sz="4400" dirty="0" smtClean="0"/>
              <a:t> his burden shall be taken away from off thy shoulder, and his yoke from off thy neck, and the yoke shall be </a:t>
            </a:r>
            <a:r>
              <a:rPr lang="en-US" sz="4400" b="1" dirty="0" smtClean="0"/>
              <a:t>destroyed because of the anointing</a:t>
            </a:r>
            <a:r>
              <a:rPr lang="en-US" sz="4400" dirty="0" smtClean="0"/>
              <a:t> (</a:t>
            </a:r>
            <a:r>
              <a:rPr lang="en-US" sz="4400" b="1" dirty="0" smtClean="0"/>
              <a:t>Godly Wisdom)</a:t>
            </a:r>
            <a:r>
              <a:rPr lang="en-US" sz="4400" dirty="0" smtClean="0"/>
              <a:t> </a:t>
            </a:r>
          </a:p>
          <a:p>
            <a:endParaRPr lang="en-US" sz="4400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256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6096000"/>
          </a:xfrm>
        </p:spPr>
        <p:txBody>
          <a:bodyPr>
            <a:normAutofit fontScale="92500"/>
          </a:bodyPr>
          <a:lstStyle/>
          <a:p>
            <a:r>
              <a:rPr lang="en-US" sz="4400" dirty="0" smtClean="0"/>
              <a:t>Col 2:14  Blotting out the handwriting of ordinances that was against us, which was contrary to us, and took it out of the way, nailing it to his cross; </a:t>
            </a:r>
          </a:p>
          <a:p>
            <a:r>
              <a:rPr lang="en-US" sz="4400" dirty="0" smtClean="0"/>
              <a:t>Col 2:15  </a:t>
            </a:r>
            <a:r>
              <a:rPr lang="en-US" sz="4400" i="1" dirty="0" smtClean="0"/>
              <a:t>And</a:t>
            </a:r>
            <a:r>
              <a:rPr lang="en-US" sz="4400" dirty="0" smtClean="0"/>
              <a:t> </a:t>
            </a:r>
            <a:r>
              <a:rPr lang="en-US" sz="4400" b="1" dirty="0" smtClean="0"/>
              <a:t>having spoiled principalities and powers, he made a show of them, openly, triumphing over them </a:t>
            </a:r>
            <a:r>
              <a:rPr lang="en-US" sz="4400" dirty="0" smtClean="0"/>
              <a:t>in it.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876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6019800"/>
          </a:xfrm>
        </p:spPr>
        <p:txBody>
          <a:bodyPr>
            <a:normAutofit/>
          </a:bodyPr>
          <a:lstStyle/>
          <a:p>
            <a:r>
              <a:rPr lang="en-US" sz="4400" dirty="0" smtClean="0"/>
              <a:t>Isa 49:15  Can a woman forget her sucking child, that she should not have compassion on the son of her womb? yea, they may forget, yet will I not forget thee. </a:t>
            </a:r>
          </a:p>
          <a:p>
            <a:r>
              <a:rPr lang="en-US" sz="4400" dirty="0" smtClean="0"/>
              <a:t>Isa 49:16  Behold, I have graven thee upon the palms of </a:t>
            </a:r>
            <a:r>
              <a:rPr lang="en-US" sz="4400" i="1" dirty="0" smtClean="0"/>
              <a:t>my</a:t>
            </a:r>
            <a:r>
              <a:rPr lang="en-US" sz="4400" dirty="0" smtClean="0"/>
              <a:t> hands;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sz="4800" b="1" dirty="0" smtClean="0"/>
              <a:t>Glorious God, Beautiful King Excellent God,</a:t>
            </a:r>
          </a:p>
          <a:p>
            <a:pPr>
              <a:buNone/>
            </a:pPr>
            <a:r>
              <a:rPr lang="en-US" sz="4800" b="1" dirty="0" smtClean="0"/>
              <a:t>I bow before your throne (Repeat) </a:t>
            </a:r>
          </a:p>
          <a:p>
            <a:endParaRPr lang="en-US" b="1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4800" dirty="0" smtClean="0"/>
              <a:t>Worship at Your feet </a:t>
            </a:r>
          </a:p>
          <a:p>
            <a:pPr>
              <a:buNone/>
            </a:pPr>
            <a:r>
              <a:rPr lang="en-US" sz="4800" dirty="0" smtClean="0"/>
              <a:t>Bow before Your Throne </a:t>
            </a:r>
          </a:p>
          <a:p>
            <a:pPr>
              <a:buNone/>
            </a:pPr>
            <a:r>
              <a:rPr lang="en-US" sz="4800" dirty="0" smtClean="0"/>
              <a:t>You're the Glorious God (Repeat) </a:t>
            </a:r>
            <a:endParaRPr lang="en-US" sz="48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2117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4800" dirty="0" smtClean="0"/>
              <a:t>Your Name is Alpha, Omega Ageless, </a:t>
            </a:r>
          </a:p>
          <a:p>
            <a:pPr>
              <a:buNone/>
            </a:pPr>
            <a:r>
              <a:rPr lang="en-US" sz="4800" dirty="0" smtClean="0"/>
              <a:t>Changeless,  Almighty, Jehovah Glorious God, </a:t>
            </a:r>
          </a:p>
          <a:p>
            <a:pPr>
              <a:buNone/>
            </a:pPr>
            <a:r>
              <a:rPr lang="en-US" sz="4800" dirty="0" smtClean="0"/>
              <a:t>I bow before your throne (repeat)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TM03090434[[fn=Wood Type]]</Template>
  <TotalTime>45</TotalTime>
  <Words>990</Words>
  <Application>Microsoft Office PowerPoint</Application>
  <PresentationFormat>On-screen Show (4:3)</PresentationFormat>
  <Paragraphs>49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2" baseType="lpstr">
      <vt:lpstr>Rockwell</vt:lpstr>
      <vt:lpstr>Rockwell Condensed</vt:lpstr>
      <vt:lpstr>Wingdings</vt:lpstr>
      <vt:lpstr>Wood Type</vt:lpstr>
      <vt:lpstr>The Truth  (Wisdom of God – Jesus Christ)  shall set you free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Truth  (Wisdom of God – Jesus Christ)  shall set you free</dc:title>
  <dc:creator>DELL</dc:creator>
  <cp:lastModifiedBy>ismail - [2010]</cp:lastModifiedBy>
  <cp:revision>19</cp:revision>
  <dcterms:created xsi:type="dcterms:W3CDTF">2006-08-16T00:00:00Z</dcterms:created>
  <dcterms:modified xsi:type="dcterms:W3CDTF">2018-08-24T08:56:49Z</dcterms:modified>
</cp:coreProperties>
</file>