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5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D875D-400F-47A7-BE19-054A94528796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375F8-1B75-4A48-A084-2FEBB09761D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609600"/>
            <a:ext cx="39354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u="sng" dirty="0" smtClean="0"/>
              <a:t>Prayer for the Nations</a:t>
            </a:r>
            <a:r>
              <a:rPr lang="en-US" sz="3000" b="1" dirty="0" smtClean="0"/>
              <a:t>:</a:t>
            </a:r>
            <a:endParaRPr lang="en-US" sz="3000" b="1" dirty="0"/>
          </a:p>
        </p:txBody>
      </p:sp>
      <p:sp>
        <p:nvSpPr>
          <p:cNvPr id="5" name="Rectangle 4"/>
          <p:cNvSpPr/>
          <p:nvPr/>
        </p:nvSpPr>
        <p:spPr>
          <a:xfrm>
            <a:off x="838200" y="1524000"/>
            <a:ext cx="7543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sz="3000" dirty="0" smtClean="0"/>
              <a:t>Let the power of peace and progress overshadow this nation and all our nations in Jesus name.  - Ps. 122:6-7</a:t>
            </a:r>
            <a:endParaRPr lang="en-US" sz="3000" dirty="0"/>
          </a:p>
        </p:txBody>
      </p:sp>
      <p:sp>
        <p:nvSpPr>
          <p:cNvPr id="7" name="Rectangle 6"/>
          <p:cNvSpPr/>
          <p:nvPr/>
        </p:nvSpPr>
        <p:spPr>
          <a:xfrm>
            <a:off x="838200" y="3200400"/>
            <a:ext cx="7696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sz="3000" dirty="0" smtClean="0"/>
              <a:t>O God, arise and give us God-fearing leaders in our nations, in the name of Jesus - Prov. 29:2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000" b="1" u="sng" dirty="0" smtClean="0"/>
              <a:t>Prayer for the Church</a:t>
            </a:r>
            <a:r>
              <a:rPr lang="en-US" sz="3000" b="1" dirty="0" smtClean="0"/>
              <a:t> :</a:t>
            </a:r>
            <a:endParaRPr lang="en-US" sz="3000" b="1" dirty="0"/>
          </a:p>
          <a:p>
            <a:r>
              <a:rPr lang="en-US" sz="3000" dirty="0"/>
              <a:t>O God, arise and uproot anything You did not plant inside the </a:t>
            </a:r>
            <a:r>
              <a:rPr lang="en-US" sz="3000" dirty="0" smtClean="0"/>
              <a:t>TBOLF - Mathew </a:t>
            </a:r>
            <a:r>
              <a:rPr lang="en-US" sz="3000" dirty="0"/>
              <a:t>15:13</a:t>
            </a:r>
          </a:p>
          <a:p>
            <a:r>
              <a:rPr lang="en-US" sz="3000" dirty="0"/>
              <a:t>Let the fire of revival fall upon TBOLF, in the name of Jesus </a:t>
            </a:r>
            <a:r>
              <a:rPr lang="en-US" sz="3000" dirty="0" smtClean="0"/>
              <a:t>- </a:t>
            </a:r>
            <a:r>
              <a:rPr lang="en-US" sz="3000" dirty="0"/>
              <a:t>Joel 2:27-29</a:t>
            </a:r>
          </a:p>
          <a:p>
            <a:r>
              <a:rPr lang="en-US" sz="3000" dirty="0"/>
              <a:t>Every plan of the enemy to break the unity of the church from leadership to membership, be subdued in Jesus name </a:t>
            </a:r>
            <a:r>
              <a:rPr lang="en-US" sz="3000" dirty="0" smtClean="0"/>
              <a:t>- </a:t>
            </a:r>
            <a:r>
              <a:rPr lang="en-US" sz="3000" dirty="0"/>
              <a:t>Gen. 11:6</a:t>
            </a:r>
          </a:p>
          <a:p>
            <a:r>
              <a:rPr lang="en-US" sz="3000" dirty="0"/>
              <a:t>Father let the vision be clearer for leadership and cause them to lead us into our higher places in Jesus </a:t>
            </a:r>
            <a:r>
              <a:rPr lang="en-US" sz="3000" dirty="0" smtClean="0"/>
              <a:t>name - Prov</a:t>
            </a:r>
            <a:r>
              <a:rPr lang="en-US" sz="3000" dirty="0"/>
              <a:t>. 29:18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u="sng" dirty="0" smtClean="0"/>
              <a:t>Prayer for the Missionaries</a:t>
            </a:r>
            <a:r>
              <a:rPr lang="en-US" sz="3000" b="1" dirty="0" smtClean="0"/>
              <a:t> :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/>
              <a:t>Father we Pray for missionaries to stay focused on God and His plans above all </a:t>
            </a:r>
            <a:r>
              <a:rPr lang="en-GB" sz="3000" dirty="0" smtClean="0"/>
              <a:t>else - Matt 6:33</a:t>
            </a:r>
            <a:endParaRPr lang="en-GB" sz="3000" dirty="0"/>
          </a:p>
          <a:p>
            <a:r>
              <a:rPr lang="en-GB" sz="3000" dirty="0"/>
              <a:t>Father we pray for missionaries to spend much time in the Word and ask God to give them </a:t>
            </a:r>
            <a:r>
              <a:rPr lang="en-GB" sz="3000" dirty="0" smtClean="0"/>
              <a:t>discernment - </a:t>
            </a:r>
            <a:r>
              <a:rPr lang="en-GB" sz="3000" i="1" dirty="0" smtClean="0"/>
              <a:t>2 Tim 2:15</a:t>
            </a:r>
          </a:p>
          <a:p>
            <a:r>
              <a:rPr lang="en-GB" sz="3000" dirty="0" smtClean="0"/>
              <a:t>Father we pray </a:t>
            </a:r>
            <a:r>
              <a:rPr lang="en-GB" sz="3000" dirty="0"/>
              <a:t>for boldness in the missionaries when they share the gospel or </a:t>
            </a:r>
            <a:r>
              <a:rPr lang="en-GB" sz="3000" dirty="0" smtClean="0"/>
              <a:t>preach -  </a:t>
            </a:r>
            <a:r>
              <a:rPr lang="en-GB" sz="3000" i="1" dirty="0" smtClean="0"/>
              <a:t>Eph 6:19</a:t>
            </a:r>
            <a:endParaRPr lang="en-US" sz="3000" dirty="0"/>
          </a:p>
          <a:p>
            <a:endParaRPr lang="en-GB" i="1" dirty="0" smtClean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6400800"/>
          </a:xfrm>
        </p:spPr>
        <p:txBody>
          <a:bodyPr>
            <a:normAutofit/>
          </a:bodyPr>
          <a:lstStyle/>
          <a:p>
            <a:r>
              <a:rPr lang="en-GB" dirty="0"/>
              <a:t>Father we pray for missionaries to be quick to take the escape God provides when temptation sneaks up on </a:t>
            </a:r>
            <a:r>
              <a:rPr lang="en-GB" dirty="0" smtClean="0"/>
              <a:t>them - 1 </a:t>
            </a:r>
            <a:r>
              <a:rPr lang="en-GB" dirty="0" err="1" smtClean="0"/>
              <a:t>Cor</a:t>
            </a:r>
            <a:r>
              <a:rPr lang="en-GB" dirty="0" smtClean="0"/>
              <a:t> 10:13b</a:t>
            </a:r>
          </a:p>
          <a:p>
            <a:r>
              <a:rPr lang="en-GB" dirty="0"/>
              <a:t>Pray for marriages of missionaries to be strong and </a:t>
            </a:r>
            <a:r>
              <a:rPr lang="en-GB" dirty="0" smtClean="0"/>
              <a:t>healthy - 1 Pet 3:7</a:t>
            </a:r>
          </a:p>
          <a:p>
            <a:r>
              <a:rPr lang="en-GB" dirty="0" smtClean="0"/>
              <a:t>Father empower all our missionaries </a:t>
            </a:r>
            <a:r>
              <a:rPr lang="en-GB" dirty="0"/>
              <a:t>to be </a:t>
            </a:r>
            <a:r>
              <a:rPr lang="en-GB" dirty="0" smtClean="0"/>
              <a:t>healthy and holy </a:t>
            </a:r>
            <a:r>
              <a:rPr lang="en-GB" dirty="0"/>
              <a:t>in mind, body, and </a:t>
            </a:r>
            <a:r>
              <a:rPr lang="en-GB" dirty="0" smtClean="0"/>
              <a:t>spirit. - Rom 12:1-2</a:t>
            </a:r>
          </a:p>
          <a:p>
            <a:r>
              <a:rPr lang="en-GB" i="1" dirty="0"/>
              <a:t>Father release fresh anointing </a:t>
            </a:r>
            <a:r>
              <a:rPr lang="en-GB" i="1" dirty="0" smtClean="0"/>
              <a:t>upon </a:t>
            </a:r>
            <a:r>
              <a:rPr lang="en-GB" i="1" dirty="0"/>
              <a:t>our missionaries day by day commanding the supernatural at will and bringing many sons unto </a:t>
            </a:r>
            <a:r>
              <a:rPr lang="en-GB" i="1" dirty="0" smtClean="0"/>
              <a:t>glory </a:t>
            </a:r>
            <a:r>
              <a:rPr lang="en-US" dirty="0" smtClean="0"/>
              <a:t>- </a:t>
            </a:r>
            <a:r>
              <a:rPr lang="en-GB" dirty="0" smtClean="0"/>
              <a:t>Matt </a:t>
            </a:r>
            <a:r>
              <a:rPr lang="en-GB" dirty="0"/>
              <a:t>10:1,5-8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u="sng" dirty="0" smtClean="0"/>
              <a:t>Intercession</a:t>
            </a:r>
            <a:endParaRPr lang="en-US" sz="3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Every one believing God for the fruit of the womb, receive your miracle babies </a:t>
            </a:r>
            <a:r>
              <a:rPr lang="en-US" dirty="0" smtClean="0"/>
              <a:t>now</a:t>
            </a:r>
            <a:br>
              <a:rPr lang="en-US" dirty="0" smtClean="0"/>
            </a:br>
            <a:r>
              <a:rPr lang="en-US" dirty="0" smtClean="0"/>
              <a:t>-  Ps 113:9</a:t>
            </a:r>
          </a:p>
          <a:p>
            <a:r>
              <a:rPr lang="en-US" dirty="0"/>
              <a:t>Everyone believing God for marriage partner receive your visitation </a:t>
            </a:r>
            <a:r>
              <a:rPr lang="en-US" dirty="0" smtClean="0"/>
              <a:t>now - Ps 68:6</a:t>
            </a:r>
          </a:p>
          <a:p>
            <a:r>
              <a:rPr lang="en-US" dirty="0" smtClean="0"/>
              <a:t>Everyone tied down by sickness and diseases, rise up and be free in Jesus name - John 5:6-9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u="sng" dirty="0" smtClean="0"/>
              <a:t>Supplication</a:t>
            </a:r>
            <a:endParaRPr lang="en-US" sz="3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077200" cy="5592763"/>
          </a:xfrm>
        </p:spPr>
        <p:txBody>
          <a:bodyPr>
            <a:normAutofit/>
          </a:bodyPr>
          <a:lstStyle/>
          <a:p>
            <a:r>
              <a:rPr lang="en-US" dirty="0"/>
              <a:t>I prophesy to my destiny, live and rise up as an exceeding great </a:t>
            </a:r>
            <a:r>
              <a:rPr lang="en-US" dirty="0" smtClean="0"/>
              <a:t>man in life -  Ezek 37:10</a:t>
            </a:r>
            <a:endParaRPr lang="en-US" dirty="0"/>
          </a:p>
          <a:p>
            <a:r>
              <a:rPr lang="en-US" dirty="0"/>
              <a:t>Every of my virtues that the enemy has buried, o grave, open up as I reclaim </a:t>
            </a:r>
            <a:r>
              <a:rPr lang="en-US" dirty="0" smtClean="0"/>
              <a:t>them now </a:t>
            </a:r>
            <a:r>
              <a:rPr lang="en-US" dirty="0"/>
              <a:t>in fullness in Jesus </a:t>
            </a:r>
            <a:r>
              <a:rPr lang="en-US" dirty="0" smtClean="0"/>
              <a:t>name - Ezek 37:12-14</a:t>
            </a:r>
          </a:p>
          <a:p>
            <a:r>
              <a:rPr lang="en-US" dirty="0"/>
              <a:t>I come against every activity of the spirit of infirmity operating in </a:t>
            </a:r>
            <a:r>
              <a:rPr lang="en-US" dirty="0" smtClean="0"/>
              <a:t>my life, Your </a:t>
            </a:r>
            <a:r>
              <a:rPr lang="en-US" dirty="0"/>
              <a:t>time is up! Come out and return no </a:t>
            </a:r>
            <a:r>
              <a:rPr lang="en-US" dirty="0" smtClean="0"/>
              <a:t>more -Luke 13:11-13</a:t>
            </a:r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u="sng" dirty="0" smtClean="0"/>
              <a:t>Personal Supplication time</a:t>
            </a:r>
            <a:endParaRPr lang="en-US" sz="3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Gen. 32:24-26</a:t>
            </a:r>
          </a:p>
          <a:p>
            <a:pPr>
              <a:buNone/>
            </a:pPr>
            <a:r>
              <a:rPr lang="en-US" dirty="0" smtClean="0"/>
              <a:t>Jacob was left alone to settle his destiny with God.</a:t>
            </a:r>
          </a:p>
          <a:p>
            <a:pPr>
              <a:buNone/>
            </a:pPr>
            <a:r>
              <a:rPr lang="en-US" dirty="0" smtClean="0"/>
              <a:t>So shall it be for us this hour too in Jesus name.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412</Words>
  <Application>Microsoft Office PowerPoint</Application>
  <PresentationFormat>On-screen Show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Prayer for the Missionaries :</vt:lpstr>
      <vt:lpstr>PowerPoint Presentation</vt:lpstr>
      <vt:lpstr>Intercession</vt:lpstr>
      <vt:lpstr>Supplication</vt:lpstr>
      <vt:lpstr>Personal Supplication time</vt:lpstr>
    </vt:vector>
  </TitlesOfParts>
  <Company>PDO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mu56934</dc:creator>
  <cp:lastModifiedBy>Prasad</cp:lastModifiedBy>
  <cp:revision>20</cp:revision>
  <dcterms:created xsi:type="dcterms:W3CDTF">2015-06-25T12:50:13Z</dcterms:created>
  <dcterms:modified xsi:type="dcterms:W3CDTF">2015-11-03T14:11:33Z</dcterms:modified>
</cp:coreProperties>
</file>