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E689-9750-48AD-AB0B-B2003AC5ECDF}" type="datetimeFigureOut">
              <a:rPr lang="en-US" smtClean="0"/>
              <a:pPr/>
              <a:t>10/31/2016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54FB-A288-429D-AEB6-89DA5C4CB8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E689-9750-48AD-AB0B-B2003AC5ECDF}" type="datetimeFigureOut">
              <a:rPr lang="en-US" smtClean="0"/>
              <a:pPr/>
              <a:t>10/31/2016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54FB-A288-429D-AEB6-89DA5C4CB8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E689-9750-48AD-AB0B-B2003AC5ECDF}" type="datetimeFigureOut">
              <a:rPr lang="en-US" smtClean="0"/>
              <a:pPr/>
              <a:t>10/31/2016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54FB-A288-429D-AEB6-89DA5C4CB8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E689-9750-48AD-AB0B-B2003AC5ECDF}" type="datetimeFigureOut">
              <a:rPr lang="en-US" smtClean="0"/>
              <a:pPr/>
              <a:t>10/31/2016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54FB-A288-429D-AEB6-89DA5C4CB8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E689-9750-48AD-AB0B-B2003AC5ECDF}" type="datetimeFigureOut">
              <a:rPr lang="en-US" smtClean="0"/>
              <a:pPr/>
              <a:t>10/31/2016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54FB-A288-429D-AEB6-89DA5C4CB8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E689-9750-48AD-AB0B-B2003AC5ECDF}" type="datetimeFigureOut">
              <a:rPr lang="en-US" smtClean="0"/>
              <a:pPr/>
              <a:t>10/31/2016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54FB-A288-429D-AEB6-89DA5C4CB8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E689-9750-48AD-AB0B-B2003AC5ECDF}" type="datetimeFigureOut">
              <a:rPr lang="en-US" smtClean="0"/>
              <a:pPr/>
              <a:t>10/31/2016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54FB-A288-429D-AEB6-89DA5C4CB8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E689-9750-48AD-AB0B-B2003AC5ECDF}" type="datetimeFigureOut">
              <a:rPr lang="en-US" smtClean="0"/>
              <a:pPr/>
              <a:t>10/31/2016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54FB-A288-429D-AEB6-89DA5C4CB8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E689-9750-48AD-AB0B-B2003AC5ECDF}" type="datetimeFigureOut">
              <a:rPr lang="en-US" smtClean="0"/>
              <a:pPr/>
              <a:t>10/31/2016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54FB-A288-429D-AEB6-89DA5C4CB8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E689-9750-48AD-AB0B-B2003AC5ECDF}" type="datetimeFigureOut">
              <a:rPr lang="en-US" smtClean="0"/>
              <a:pPr/>
              <a:t>10/31/2016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54FB-A288-429D-AEB6-89DA5C4CB8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E689-9750-48AD-AB0B-B2003AC5ECDF}" type="datetimeFigureOut">
              <a:rPr lang="en-US" smtClean="0"/>
              <a:pPr/>
              <a:t>10/31/2016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54FB-A288-429D-AEB6-89DA5C4CB8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BE689-9750-48AD-AB0B-B2003AC5ECDF}" type="datetimeFigureOut">
              <a:rPr lang="en-US" smtClean="0"/>
              <a:pPr/>
              <a:t>10/31/2016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754FB-A288-429D-AEB6-89DA5C4CB8F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304800"/>
            <a:ext cx="8610600" cy="1752600"/>
          </a:xfrm>
        </p:spPr>
        <p:txBody>
          <a:bodyPr/>
          <a:lstStyle/>
          <a:p>
            <a:r>
              <a:rPr lang="en-US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 GOD REALLY MEET OUR </a:t>
            </a:r>
            <a:r>
              <a:rPr lang="en-US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NEEDS  </a:t>
            </a:r>
            <a:r>
              <a:rPr lang="en-US" b="1" dirty="0" smtClean="0">
                <a:solidFill>
                  <a:srgbClr val="C00000"/>
                </a:solidFill>
              </a:rPr>
              <a:t>1 Kings 17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2209800"/>
            <a:ext cx="8915400" cy="4267200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I</a:t>
            </a:r>
            <a:r>
              <a:rPr lang="en-US" sz="4000" b="1" dirty="0">
                <a:solidFill>
                  <a:schemeClr val="tx1"/>
                </a:solidFill>
              </a:rPr>
              <a:t>. THE MANY SIDES OF OUR </a:t>
            </a:r>
            <a:r>
              <a:rPr lang="en-US" sz="4000" b="1" dirty="0" smtClean="0">
                <a:solidFill>
                  <a:schemeClr val="tx1"/>
                </a:solidFill>
              </a:rPr>
              <a:t>NEEDS</a:t>
            </a:r>
            <a:endParaRPr lang="en-US" sz="3600" dirty="0">
              <a:solidFill>
                <a:srgbClr val="FF0000"/>
              </a:solidFill>
            </a:endParaRPr>
          </a:p>
          <a:p>
            <a:pPr algn="l"/>
            <a:r>
              <a:rPr lang="en-US" sz="4000" dirty="0" smtClean="0">
                <a:solidFill>
                  <a:schemeClr val="tx1"/>
                </a:solidFill>
              </a:rPr>
              <a:t>A. </a:t>
            </a:r>
            <a:r>
              <a:rPr lang="en-US" sz="4000" b="1" dirty="0" smtClean="0">
                <a:solidFill>
                  <a:srgbClr val="C00000"/>
                </a:solidFill>
              </a:rPr>
              <a:t>Verse</a:t>
            </a:r>
            <a:r>
              <a:rPr lang="en-US" sz="4000" b="1" dirty="0" smtClean="0">
                <a:solidFill>
                  <a:srgbClr val="C00000"/>
                </a:solidFill>
              </a:rPr>
              <a:t>. 1-7  </a:t>
            </a:r>
            <a:r>
              <a:rPr lang="en-US" sz="4000" b="1" dirty="0" smtClean="0">
                <a:solidFill>
                  <a:schemeClr val="tx1"/>
                </a:solidFill>
              </a:rPr>
              <a:t>An </a:t>
            </a:r>
            <a:r>
              <a:rPr lang="en-US" sz="4000" b="1" dirty="0">
                <a:solidFill>
                  <a:schemeClr val="tx1"/>
                </a:solidFill>
              </a:rPr>
              <a:t>Uncommon </a:t>
            </a:r>
            <a:r>
              <a:rPr lang="en-US" sz="4000" b="1" dirty="0" smtClean="0">
                <a:solidFill>
                  <a:schemeClr val="tx1"/>
                </a:solidFill>
              </a:rPr>
              <a:t>Service</a:t>
            </a:r>
          </a:p>
          <a:p>
            <a:pPr algn="l"/>
            <a:r>
              <a:rPr lang="en-US" sz="4000" dirty="0" smtClean="0">
                <a:solidFill>
                  <a:schemeClr val="tx1"/>
                </a:solidFill>
              </a:rPr>
              <a:t>B</a:t>
            </a:r>
            <a:r>
              <a:rPr lang="en-US" sz="4000" dirty="0" smtClean="0">
                <a:solidFill>
                  <a:schemeClr val="tx1"/>
                </a:solidFill>
              </a:rPr>
              <a:t>. </a:t>
            </a:r>
            <a:r>
              <a:rPr lang="en-US" sz="4000" b="1" dirty="0" smtClean="0">
                <a:solidFill>
                  <a:srgbClr val="C00000"/>
                </a:solidFill>
              </a:rPr>
              <a:t>Verse. </a:t>
            </a:r>
            <a:r>
              <a:rPr lang="en-US" sz="4000" b="1" dirty="0">
                <a:solidFill>
                  <a:srgbClr val="C00000"/>
                </a:solidFill>
              </a:rPr>
              <a:t>9-12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sz="3800" b="1" dirty="0">
                <a:solidFill>
                  <a:schemeClr val="tx1"/>
                </a:solidFill>
              </a:rPr>
              <a:t>An Uncontrollable </a:t>
            </a:r>
            <a:r>
              <a:rPr lang="en-US" sz="3800" b="1" dirty="0" smtClean="0">
                <a:solidFill>
                  <a:schemeClr val="tx1"/>
                </a:solidFill>
              </a:rPr>
              <a:t>Situation</a:t>
            </a:r>
            <a:r>
              <a:rPr lang="en-US" sz="3800" dirty="0" smtClean="0">
                <a:solidFill>
                  <a:schemeClr val="tx1"/>
                </a:solidFill>
              </a:rPr>
              <a:t> </a:t>
            </a:r>
            <a:endParaRPr lang="en-US" sz="3800" dirty="0" smtClean="0">
              <a:solidFill>
                <a:schemeClr val="tx1"/>
              </a:solidFill>
            </a:endParaRPr>
          </a:p>
          <a:p>
            <a:pPr algn="l"/>
            <a:r>
              <a:rPr lang="en-US" sz="4000" dirty="0" smtClean="0">
                <a:solidFill>
                  <a:schemeClr val="tx1"/>
                </a:solidFill>
              </a:rPr>
              <a:t>C</a:t>
            </a:r>
            <a:r>
              <a:rPr lang="en-US" sz="4000" dirty="0">
                <a:solidFill>
                  <a:schemeClr val="tx1"/>
                </a:solidFill>
              </a:rPr>
              <a:t>. </a:t>
            </a:r>
            <a:r>
              <a:rPr lang="en-US" sz="4000" b="1" dirty="0" smtClean="0">
                <a:solidFill>
                  <a:srgbClr val="C00000"/>
                </a:solidFill>
              </a:rPr>
              <a:t>Verse. </a:t>
            </a:r>
            <a:r>
              <a:rPr lang="en-US" sz="4000" b="1" dirty="0">
                <a:solidFill>
                  <a:srgbClr val="C00000"/>
                </a:solidFill>
              </a:rPr>
              <a:t>17-18  </a:t>
            </a:r>
            <a:r>
              <a:rPr lang="en-US" sz="4000" b="1" dirty="0" smtClean="0">
                <a:solidFill>
                  <a:schemeClr val="tx1"/>
                </a:solidFill>
              </a:rPr>
              <a:t>An </a:t>
            </a:r>
            <a:r>
              <a:rPr lang="en-US" sz="4000" b="1" dirty="0">
                <a:solidFill>
                  <a:schemeClr val="tx1"/>
                </a:solidFill>
              </a:rPr>
              <a:t>Untimely Sorrow</a:t>
            </a:r>
            <a:r>
              <a:rPr lang="en-US" sz="4000" dirty="0" smtClean="0">
                <a:solidFill>
                  <a:schemeClr val="tx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3401"/>
            <a:ext cx="7772400" cy="380999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457200"/>
            <a:ext cx="8458200" cy="6096000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>
                <a:solidFill>
                  <a:schemeClr val="tx1"/>
                </a:solidFill>
              </a:rPr>
              <a:t>II</a:t>
            </a:r>
            <a:r>
              <a:rPr lang="en-US" b="1" dirty="0" smtClean="0">
                <a:solidFill>
                  <a:schemeClr val="tx1"/>
                </a:solidFill>
              </a:rPr>
              <a:t>. THE  VISIBLE   SUPPLY  OF  OUR  </a:t>
            </a:r>
            <a:r>
              <a:rPr lang="en-US" b="1" dirty="0" smtClean="0">
                <a:solidFill>
                  <a:schemeClr val="tx1"/>
                </a:solidFill>
              </a:rPr>
              <a:t>GOD</a:t>
            </a:r>
            <a:endParaRPr lang="en-US" b="1" dirty="0" smtClean="0">
              <a:solidFill>
                <a:schemeClr val="tx1"/>
              </a:solidFill>
            </a:endParaRPr>
          </a:p>
          <a:p>
            <a:pPr algn="l"/>
            <a:endParaRPr lang="en-US" sz="1600" dirty="0" smtClean="0">
              <a:solidFill>
                <a:schemeClr val="tx1"/>
              </a:solidFill>
            </a:endParaRPr>
          </a:p>
          <a:p>
            <a:pPr marL="514350" indent="-514350" algn="l">
              <a:buAutoNum type="alphaUcPeriod"/>
            </a:pPr>
            <a:r>
              <a:rPr lang="en-US" dirty="0" smtClean="0">
                <a:solidFill>
                  <a:schemeClr val="tx1"/>
                </a:solidFill>
              </a:rPr>
              <a:t>Verse</a:t>
            </a:r>
            <a:r>
              <a:rPr lang="en-US" dirty="0" smtClean="0">
                <a:solidFill>
                  <a:schemeClr val="tx1"/>
                </a:solidFill>
              </a:rPr>
              <a:t>. 3-4  </a:t>
            </a:r>
            <a:r>
              <a:rPr lang="en-US" b="1" dirty="0" smtClean="0">
                <a:solidFill>
                  <a:schemeClr val="tx1"/>
                </a:solidFill>
              </a:rPr>
              <a:t>God's  Past  Preparations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/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smtClean="0">
                <a:solidFill>
                  <a:srgbClr val="C00000"/>
                </a:solidFill>
              </a:rPr>
              <a:t>  </a:t>
            </a:r>
            <a:r>
              <a:rPr lang="en-US" b="1" dirty="0" smtClean="0">
                <a:solidFill>
                  <a:srgbClr val="C00000"/>
                </a:solidFill>
              </a:rPr>
              <a:t>Isa 45:7 ; 2 </a:t>
            </a:r>
            <a:r>
              <a:rPr lang="en-US" b="1" dirty="0" smtClean="0">
                <a:solidFill>
                  <a:srgbClr val="C00000"/>
                </a:solidFill>
              </a:rPr>
              <a:t>Cor. </a:t>
            </a:r>
            <a:r>
              <a:rPr lang="en-US" b="1" dirty="0" smtClean="0">
                <a:solidFill>
                  <a:srgbClr val="C00000"/>
                </a:solidFill>
              </a:rPr>
              <a:t>4:17 ; Rom</a:t>
            </a:r>
            <a:r>
              <a:rPr lang="en-US" b="1" dirty="0" smtClean="0">
                <a:solidFill>
                  <a:srgbClr val="C00000"/>
                </a:solidFill>
              </a:rPr>
              <a:t>. 8:18 </a:t>
            </a:r>
            <a:r>
              <a:rPr lang="en-US" b="1" dirty="0" smtClean="0">
                <a:solidFill>
                  <a:srgbClr val="C00000"/>
                </a:solidFill>
              </a:rPr>
              <a:t>; </a:t>
            </a:r>
            <a:r>
              <a:rPr lang="en-US" b="1" dirty="0" smtClean="0">
                <a:solidFill>
                  <a:srgbClr val="C00000"/>
                </a:solidFill>
              </a:rPr>
              <a:t>Rom. 8:28 </a:t>
            </a:r>
          </a:p>
          <a:p>
            <a:pPr algn="l"/>
            <a:r>
              <a:rPr lang="en-US" dirty="0" smtClean="0">
                <a:solidFill>
                  <a:schemeClr val="tx1"/>
                </a:solidFill>
              </a:rPr>
              <a:t>B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smtClean="0">
                <a:solidFill>
                  <a:schemeClr val="tx1"/>
                </a:solidFill>
              </a:rPr>
              <a:t>Verse. </a:t>
            </a:r>
            <a:r>
              <a:rPr lang="en-US" dirty="0">
                <a:solidFill>
                  <a:schemeClr val="tx1"/>
                </a:solidFill>
              </a:rPr>
              <a:t>6   </a:t>
            </a:r>
            <a:r>
              <a:rPr lang="en-US" b="1" dirty="0">
                <a:solidFill>
                  <a:schemeClr val="tx1"/>
                </a:solidFill>
              </a:rPr>
              <a:t>God's Present Supply 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</a:p>
          <a:p>
            <a:pPr algn="l"/>
            <a:r>
              <a:rPr lang="en-US" dirty="0" smtClean="0">
                <a:solidFill>
                  <a:schemeClr val="tx1"/>
                </a:solidFill>
              </a:rPr>
              <a:t>C. </a:t>
            </a:r>
            <a:r>
              <a:rPr lang="en-US" dirty="0" smtClean="0">
                <a:solidFill>
                  <a:schemeClr val="tx1"/>
                </a:solidFill>
              </a:rPr>
              <a:t>Verse. </a:t>
            </a:r>
            <a:r>
              <a:rPr lang="en-US" dirty="0">
                <a:solidFill>
                  <a:schemeClr val="tx1"/>
                </a:solidFill>
              </a:rPr>
              <a:t>14   </a:t>
            </a:r>
            <a:r>
              <a:rPr lang="en-US" b="1" dirty="0" smtClean="0">
                <a:solidFill>
                  <a:schemeClr val="tx1"/>
                </a:solidFill>
              </a:rPr>
              <a:t>God's </a:t>
            </a:r>
            <a:r>
              <a:rPr lang="en-US" b="1" dirty="0">
                <a:solidFill>
                  <a:schemeClr val="tx1"/>
                </a:solidFill>
              </a:rPr>
              <a:t>Promise For Tomorrow </a:t>
            </a:r>
            <a:endParaRPr lang="en-US" b="1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US" b="1" dirty="0" smtClean="0">
                <a:solidFill>
                  <a:srgbClr val="C00000"/>
                </a:solidFill>
              </a:rPr>
              <a:t>   </a:t>
            </a:r>
            <a:r>
              <a:rPr lang="en-US" b="1" dirty="0">
                <a:solidFill>
                  <a:srgbClr val="C00000"/>
                </a:solidFill>
              </a:rPr>
              <a:t>Heb. 13:5</a:t>
            </a:r>
            <a:r>
              <a:rPr lang="en-US" dirty="0">
                <a:solidFill>
                  <a:srgbClr val="C00000"/>
                </a:solidFill>
              </a:rPr>
              <a:t> </a:t>
            </a:r>
            <a:endParaRPr lang="en-US" dirty="0" smtClean="0">
              <a:solidFill>
                <a:srgbClr val="C00000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Israel at Marah </a:t>
            </a:r>
            <a:r>
              <a:rPr lang="en-US" b="1" dirty="0">
                <a:solidFill>
                  <a:srgbClr val="C00000"/>
                </a:solidFill>
              </a:rPr>
              <a:t>-  Ex. 15</a:t>
            </a:r>
            <a:r>
              <a:rPr lang="en-US" dirty="0">
                <a:solidFill>
                  <a:schemeClr val="tx1"/>
                </a:solidFill>
              </a:rPr>
              <a:t>. </a:t>
            </a:r>
            <a:endParaRPr lang="en-US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Hagar in the wilderness </a:t>
            </a:r>
            <a:r>
              <a:rPr lang="en-US" b="1" dirty="0">
                <a:solidFill>
                  <a:srgbClr val="C00000"/>
                </a:solidFill>
              </a:rPr>
              <a:t>-  Gen. </a:t>
            </a:r>
            <a:r>
              <a:rPr lang="en-US" b="1" dirty="0" smtClean="0">
                <a:solidFill>
                  <a:srgbClr val="C00000"/>
                </a:solidFill>
              </a:rPr>
              <a:t>21:19</a:t>
            </a:r>
          </a:p>
          <a:p>
            <a:pPr algn="l">
              <a:buFont typeface="Arial" pitchFamily="34" charset="0"/>
              <a:buChar char="•"/>
            </a:pP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>
                <a:solidFill>
                  <a:srgbClr val="C00000"/>
                </a:solidFill>
              </a:rPr>
              <a:t>Acts </a:t>
            </a:r>
            <a:r>
              <a:rPr lang="en-US" b="1" dirty="0" smtClean="0">
                <a:solidFill>
                  <a:srgbClr val="C00000"/>
                </a:solidFill>
              </a:rPr>
              <a:t>10:34 </a:t>
            </a:r>
            <a:endParaRPr lang="en-US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676400"/>
          </a:xfrm>
        </p:spPr>
        <p:txBody>
          <a:bodyPr>
            <a:normAutofit fontScale="90000"/>
          </a:bodyPr>
          <a:lstStyle/>
          <a:p>
            <a:r>
              <a:rPr lang="en-US" dirty="0"/>
              <a:t>III. </a:t>
            </a:r>
            <a:r>
              <a:rPr lang="en-US" b="1" dirty="0">
                <a:solidFill>
                  <a:srgbClr val="FF0000"/>
                </a:solidFill>
              </a:rPr>
              <a:t>THE MARVELOUS SECRET FOR GETTING YOUR NEED MET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828800"/>
            <a:ext cx="8610600" cy="4724400"/>
          </a:xfrm>
        </p:spPr>
        <p:txBody>
          <a:bodyPr>
            <a:no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A</a:t>
            </a:r>
            <a:r>
              <a:rPr lang="en-US" sz="3600" dirty="0">
                <a:solidFill>
                  <a:schemeClr val="tx1"/>
                </a:solidFill>
              </a:rPr>
              <a:t>. </a:t>
            </a:r>
            <a:r>
              <a:rPr lang="en-US" sz="3600" b="1" dirty="0">
                <a:solidFill>
                  <a:srgbClr val="C00000"/>
                </a:solidFill>
              </a:rPr>
              <a:t>V. 3 </a:t>
            </a:r>
            <a:r>
              <a:rPr lang="en-US" sz="3600" b="1" dirty="0" smtClean="0">
                <a:solidFill>
                  <a:schemeClr val="tx1"/>
                </a:solidFill>
              </a:rPr>
              <a:t>We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b="1" dirty="0">
                <a:solidFill>
                  <a:schemeClr val="tx1"/>
                </a:solidFill>
              </a:rPr>
              <a:t>Must Have Faith  In The Will Of </a:t>
            </a:r>
            <a:r>
              <a:rPr lang="en-US" sz="3600" b="1" dirty="0" smtClean="0">
                <a:solidFill>
                  <a:schemeClr val="tx1"/>
                </a:solidFill>
              </a:rPr>
              <a:t>			God</a:t>
            </a: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B</a:t>
            </a:r>
            <a:r>
              <a:rPr lang="en-US" sz="3600" dirty="0">
                <a:solidFill>
                  <a:schemeClr val="tx1"/>
                </a:solidFill>
              </a:rPr>
              <a:t>. </a:t>
            </a:r>
            <a:r>
              <a:rPr lang="en-US" sz="3600" b="1" dirty="0">
                <a:solidFill>
                  <a:srgbClr val="C00000"/>
                </a:solidFill>
              </a:rPr>
              <a:t>V. 9  </a:t>
            </a:r>
            <a:r>
              <a:rPr lang="en-US" sz="3600" b="1" dirty="0">
                <a:solidFill>
                  <a:schemeClr val="tx1"/>
                </a:solidFill>
              </a:rPr>
              <a:t>We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b="1" dirty="0">
                <a:solidFill>
                  <a:schemeClr val="tx1"/>
                </a:solidFill>
              </a:rPr>
              <a:t> Must Have Faith In The Ways </a:t>
            </a:r>
            <a:r>
              <a:rPr lang="en-US" sz="3600" b="1" dirty="0" smtClean="0">
                <a:solidFill>
                  <a:schemeClr val="tx1"/>
                </a:solidFill>
              </a:rPr>
              <a:t>			Of God</a:t>
            </a: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C</a:t>
            </a:r>
            <a:r>
              <a:rPr lang="en-US" sz="3600" dirty="0">
                <a:solidFill>
                  <a:schemeClr val="tx1"/>
                </a:solidFill>
              </a:rPr>
              <a:t>. </a:t>
            </a:r>
            <a:r>
              <a:rPr lang="en-US" sz="3600" b="1" dirty="0">
                <a:solidFill>
                  <a:srgbClr val="C00000"/>
                </a:solidFill>
              </a:rPr>
              <a:t>V. 13-16  </a:t>
            </a:r>
            <a:r>
              <a:rPr lang="en-US" sz="3600" b="1" dirty="0" smtClean="0">
                <a:solidFill>
                  <a:schemeClr val="tx1"/>
                </a:solidFill>
              </a:rPr>
              <a:t>We  </a:t>
            </a:r>
            <a:r>
              <a:rPr lang="en-US" sz="3600" b="1" dirty="0">
                <a:solidFill>
                  <a:schemeClr val="tx1"/>
                </a:solidFill>
              </a:rPr>
              <a:t>Must Have Faith In The </a:t>
            </a:r>
            <a:r>
              <a:rPr lang="en-US" sz="3600" b="1" dirty="0" smtClean="0">
                <a:solidFill>
                  <a:schemeClr val="tx1"/>
                </a:solidFill>
              </a:rPr>
              <a:t>			Work </a:t>
            </a:r>
            <a:r>
              <a:rPr lang="en-US" sz="3600" b="1" dirty="0">
                <a:solidFill>
                  <a:schemeClr val="tx1"/>
                </a:solidFill>
              </a:rPr>
              <a:t>Of </a:t>
            </a:r>
            <a:r>
              <a:rPr lang="en-US" sz="3600" b="1" dirty="0" smtClean="0">
                <a:solidFill>
                  <a:schemeClr val="tx1"/>
                </a:solidFill>
              </a:rPr>
              <a:t>God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D</a:t>
            </a:r>
            <a:r>
              <a:rPr lang="en-US" sz="3600" dirty="0">
                <a:solidFill>
                  <a:schemeClr val="tx1"/>
                </a:solidFill>
              </a:rPr>
              <a:t>. </a:t>
            </a:r>
            <a:r>
              <a:rPr lang="en-US" sz="3600" b="1" dirty="0">
                <a:solidFill>
                  <a:srgbClr val="C00000"/>
                </a:solidFill>
              </a:rPr>
              <a:t>V. 14   </a:t>
            </a:r>
            <a:r>
              <a:rPr lang="en-US" sz="3600" b="1" dirty="0">
                <a:solidFill>
                  <a:schemeClr val="tx1"/>
                </a:solidFill>
              </a:rPr>
              <a:t>We Must Have Faith In The Word </a:t>
            </a:r>
            <a:r>
              <a:rPr lang="en-US" sz="3600" b="1" dirty="0" smtClean="0">
                <a:solidFill>
                  <a:schemeClr val="tx1"/>
                </a:solidFill>
              </a:rPr>
              <a:t>		</a:t>
            </a:r>
            <a:r>
              <a:rPr lang="en-US" sz="3600" b="1" dirty="0" smtClean="0">
                <a:solidFill>
                  <a:schemeClr val="tx1"/>
                </a:solidFill>
              </a:rPr>
              <a:t>        Of </a:t>
            </a:r>
            <a:r>
              <a:rPr lang="en-US" sz="3600" b="1" dirty="0" smtClean="0">
                <a:solidFill>
                  <a:schemeClr val="tx1"/>
                </a:solidFill>
              </a:rPr>
              <a:t>God</a:t>
            </a:r>
            <a:r>
              <a:rPr lang="en-US" sz="3600" dirty="0" smtClean="0">
                <a:solidFill>
                  <a:schemeClr val="tx1"/>
                </a:solidFill>
              </a:rPr>
              <a:t>   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137</Words>
  <Application>Microsoft Office PowerPoint</Application>
  <PresentationFormat>On-screen Show (4:3)</PresentationFormat>
  <Paragraphs>21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CAN GOD REALLY MEET OUR NEEDS  1 Kings 17</vt:lpstr>
      <vt:lpstr> </vt:lpstr>
      <vt:lpstr>III. THE MARVELOUS SECRET FOR GETTING YOUR NEED MET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 GOD REALLY MEET OUR NEEDS  1 Kings 17</dc:title>
  <dc:creator>acer</dc:creator>
  <cp:lastModifiedBy>ACER</cp:lastModifiedBy>
  <cp:revision>8</cp:revision>
  <dcterms:created xsi:type="dcterms:W3CDTF">2016-10-31T08:56:00Z</dcterms:created>
  <dcterms:modified xsi:type="dcterms:W3CDTF">2016-10-31T14:54:11Z</dcterms:modified>
</cp:coreProperties>
</file>