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8" r:id="rId20"/>
    <p:sldId id="276" r:id="rId21"/>
    <p:sldId id="277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3B1369-8830-4AC8-896F-BC25AF346C08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99A0E-7C84-42CB-B3EE-269AD2CA996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God had a master plan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Joh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1:14  And the Word was made flesh, and dwelt among us, (and we beheld his glory, the glory as of the only begotten of the Father,)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full of grace and truth.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99A0E-7C84-42CB-B3EE-269AD2CA9963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99A0E-7C84-42CB-B3EE-269AD2CA9963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685800"/>
            <a:ext cx="8001000" cy="4953000"/>
          </a:xfrm>
        </p:spPr>
        <p:txBody>
          <a:bodyPr>
            <a:noAutofit/>
          </a:bodyPr>
          <a:lstStyle/>
          <a:p>
            <a:r>
              <a:rPr lang="en-US" sz="5500" b="1" dirty="0" err="1" smtClean="0">
                <a:latin typeface="Georgia" pitchFamily="18" charset="0"/>
              </a:rPr>
              <a:t>Psa</a:t>
            </a:r>
            <a:r>
              <a:rPr lang="en-US" sz="5500" b="1" dirty="0" smtClean="0">
                <a:latin typeface="Georgia" pitchFamily="18" charset="0"/>
              </a:rPr>
              <a:t> 19:12 WHO CAN UNDERSTAND HIS ERRORS – PART 2</a:t>
            </a:r>
            <a:r>
              <a:rPr lang="en-US" sz="5500" dirty="0" smtClean="0"/>
              <a:t/>
            </a:r>
            <a:br>
              <a:rPr lang="en-US" sz="5500" dirty="0" smtClean="0"/>
            </a:br>
            <a:endParaRPr lang="en-US" sz="55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76800"/>
            <a:ext cx="6400800" cy="76200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609600"/>
            <a:ext cx="9144000" cy="6248400"/>
          </a:xfrm>
        </p:spPr>
        <p:txBody>
          <a:bodyPr>
            <a:noAutofit/>
          </a:bodyPr>
          <a:lstStyle/>
          <a:p>
            <a:r>
              <a:rPr lang="en-US" sz="4400" dirty="0" smtClean="0"/>
              <a:t>Rom </a:t>
            </a:r>
            <a:r>
              <a:rPr lang="en-US" sz="4400" dirty="0" smtClean="0"/>
              <a:t>8:3(b)  God sending his own Son in the likeness of sinful flesh, and for sin; condemned sin in the flesh: </a:t>
            </a:r>
          </a:p>
          <a:p>
            <a:r>
              <a:rPr lang="en-US" sz="4400" dirty="0" err="1" smtClean="0"/>
              <a:t>Joh</a:t>
            </a:r>
            <a:r>
              <a:rPr lang="en-US" sz="4400" dirty="0" smtClean="0"/>
              <a:t> 1:14  And the Word was made flesh, and dwelt among us, (and we beheld his glory, the glory as of the only begotten of the Father,) </a:t>
            </a:r>
            <a:r>
              <a:rPr lang="en-US" sz="4400" b="1" dirty="0" smtClean="0"/>
              <a:t>full of grace and truth.</a:t>
            </a:r>
            <a:r>
              <a:rPr lang="en-US" sz="4400" dirty="0" smtClean="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133647"/>
            <a:ext cx="91440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Georgia" pitchFamily="18" charset="0"/>
              </a:rPr>
              <a:t>Isa 59:2  But your </a:t>
            </a:r>
            <a:r>
              <a:rPr kumimoji="0" lang="en-US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Georgia" pitchFamily="18" charset="0"/>
              </a:rPr>
              <a:t>iniquities have separated</a:t>
            </a:r>
            <a:r>
              <a:rPr kumimoji="0" 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Georgia" pitchFamily="18" charset="0"/>
              </a:rPr>
              <a:t> between you and your God, and </a:t>
            </a:r>
            <a:r>
              <a:rPr kumimoji="0" lang="en-US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Georgia" pitchFamily="18" charset="0"/>
              </a:rPr>
              <a:t>your sins(transgressions) have hid </a:t>
            </a:r>
            <a:r>
              <a:rPr kumimoji="0" lang="en-US" sz="4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Georgia" pitchFamily="18" charset="0"/>
              </a:rPr>
              <a:t>his</a:t>
            </a:r>
            <a:r>
              <a:rPr kumimoji="0" lang="en-US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Georgia" pitchFamily="18" charset="0"/>
              </a:rPr>
              <a:t> face</a:t>
            </a:r>
            <a:r>
              <a:rPr kumimoji="0" 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Georgia" pitchFamily="18" charset="0"/>
              </a:rPr>
              <a:t> from you, that he will not hear. </a:t>
            </a:r>
            <a:endParaRPr kumimoji="0" lang="en-US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28600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err="1" smtClean="0">
                <a:latin typeface="Georgia" pitchFamily="18" charset="0"/>
              </a:rPr>
              <a:t>Psa</a:t>
            </a:r>
            <a:r>
              <a:rPr lang="en-US" sz="4400" dirty="0" smtClean="0">
                <a:latin typeface="Georgia" pitchFamily="18" charset="0"/>
              </a:rPr>
              <a:t> 32:5  </a:t>
            </a:r>
            <a:r>
              <a:rPr lang="en-US" sz="4400" dirty="0" smtClean="0">
                <a:latin typeface="Georgia" pitchFamily="18" charset="0"/>
              </a:rPr>
              <a:t>I </a:t>
            </a:r>
            <a:r>
              <a:rPr lang="en-US" sz="4400" b="1" dirty="0" smtClean="0">
                <a:latin typeface="Georgia" pitchFamily="18" charset="0"/>
              </a:rPr>
              <a:t>acknowledged my sin(transgression)</a:t>
            </a:r>
            <a:r>
              <a:rPr lang="en-US" sz="4400" dirty="0" smtClean="0">
                <a:latin typeface="Georgia" pitchFamily="18" charset="0"/>
              </a:rPr>
              <a:t> unto thee, and </a:t>
            </a:r>
            <a:r>
              <a:rPr lang="en-US" sz="4400" b="1" dirty="0" smtClean="0">
                <a:latin typeface="Georgia" pitchFamily="18" charset="0"/>
              </a:rPr>
              <a:t>mine iniquity have I not hid</a:t>
            </a:r>
            <a:r>
              <a:rPr lang="en-US" sz="4400" dirty="0" smtClean="0">
                <a:latin typeface="Georgia" pitchFamily="18" charset="0"/>
              </a:rPr>
              <a:t>. I said, I will confess my transgressions unto the LORD; and thou </a:t>
            </a:r>
            <a:r>
              <a:rPr lang="en-US" sz="4400" b="1" dirty="0" smtClean="0">
                <a:latin typeface="Georgia" pitchFamily="18" charset="0"/>
              </a:rPr>
              <a:t>forgave the iniquity of my sin</a:t>
            </a:r>
            <a:r>
              <a:rPr lang="en-US" sz="4400" dirty="0" smtClean="0">
                <a:latin typeface="Georgia" pitchFamily="18" charset="0"/>
              </a:rPr>
              <a:t>. </a:t>
            </a:r>
            <a:endParaRPr lang="en-US" sz="44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>
                <a:latin typeface="Georgia" pitchFamily="18" charset="0"/>
              </a:rPr>
              <a:t>Heb 12:15  See to it that no one </a:t>
            </a:r>
            <a:r>
              <a:rPr lang="en-US" sz="4400" b="1" dirty="0" smtClean="0">
                <a:latin typeface="Georgia" pitchFamily="18" charset="0"/>
              </a:rPr>
              <a:t>fails to obtain the grace of God</a:t>
            </a:r>
            <a:r>
              <a:rPr lang="en-US" sz="4400" dirty="0" smtClean="0">
                <a:latin typeface="Georgia" pitchFamily="18" charset="0"/>
              </a:rPr>
              <a:t> and that </a:t>
            </a:r>
            <a:r>
              <a:rPr lang="en-US" sz="4400" b="1" dirty="0" smtClean="0">
                <a:latin typeface="Georgia" pitchFamily="18" charset="0"/>
              </a:rPr>
              <a:t>no bitter root grows up </a:t>
            </a:r>
            <a:r>
              <a:rPr lang="en-US" sz="4400" dirty="0" smtClean="0">
                <a:latin typeface="Georgia" pitchFamily="18" charset="0"/>
              </a:rPr>
              <a:t>and causes you trouble, or many of you will become defiled.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500" dirty="0" smtClean="0">
                <a:latin typeface="Georgia" pitchFamily="18" charset="0"/>
              </a:rPr>
              <a:t>Rom 6:14  For sin shall not have dominion over you: for ye are not under the law, but under grace.</a:t>
            </a:r>
            <a:endParaRPr lang="en-US" sz="45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4500" dirty="0" smtClean="0">
                <a:latin typeface="Georgia" pitchFamily="18" charset="0"/>
              </a:rPr>
              <a:t>1Jn 3:8 (b)  For this purpose the Son of God was manifested, that he might destroy(Undo) the works of the devil. </a:t>
            </a:r>
          </a:p>
          <a:p>
            <a:r>
              <a:rPr lang="en-US" sz="4500" dirty="0" smtClean="0">
                <a:latin typeface="Georgia" pitchFamily="18" charset="0"/>
              </a:rPr>
              <a:t>Col </a:t>
            </a:r>
            <a:r>
              <a:rPr lang="en-US" sz="4900" dirty="0" smtClean="0">
                <a:latin typeface="Georgia" pitchFamily="18" charset="0"/>
              </a:rPr>
              <a:t>1:13</a:t>
            </a:r>
            <a:r>
              <a:rPr lang="en-US" sz="4500" dirty="0" smtClean="0">
                <a:latin typeface="Georgia" pitchFamily="18" charset="0"/>
              </a:rPr>
              <a:t>  Who hath delivered us from the power of darkness, and hath translated </a:t>
            </a:r>
            <a:r>
              <a:rPr lang="en-US" sz="4500" i="1" dirty="0" smtClean="0">
                <a:latin typeface="Georgia" pitchFamily="18" charset="0"/>
              </a:rPr>
              <a:t>us</a:t>
            </a:r>
            <a:r>
              <a:rPr lang="en-US" sz="4500" dirty="0" smtClean="0">
                <a:latin typeface="Georgia" pitchFamily="18" charset="0"/>
              </a:rPr>
              <a:t> into the kingdom of his dear Son: </a:t>
            </a:r>
          </a:p>
          <a:p>
            <a:endParaRPr lang="en-US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500" dirty="0" smtClean="0">
                <a:latin typeface="Georgia" pitchFamily="18" charset="0"/>
              </a:rPr>
              <a:t>Mat 7:21  Not every one that </a:t>
            </a:r>
            <a:r>
              <a:rPr lang="en-US" sz="4500" dirty="0" err="1" smtClean="0">
                <a:latin typeface="Georgia" pitchFamily="18" charset="0"/>
              </a:rPr>
              <a:t>saith</a:t>
            </a:r>
            <a:r>
              <a:rPr lang="en-US" sz="4500" dirty="0" smtClean="0">
                <a:latin typeface="Georgia" pitchFamily="18" charset="0"/>
              </a:rPr>
              <a:t> unto me, Lord, Lord, shall enter into the kingdom of heaven; but he that </a:t>
            </a:r>
            <a:r>
              <a:rPr lang="en-US" sz="4500" b="1" dirty="0" smtClean="0">
                <a:latin typeface="Georgia" pitchFamily="18" charset="0"/>
              </a:rPr>
              <a:t>doeth the will of my Father </a:t>
            </a:r>
            <a:r>
              <a:rPr lang="en-US" sz="4500" dirty="0" smtClean="0">
                <a:latin typeface="Georgia" pitchFamily="18" charset="0"/>
              </a:rPr>
              <a:t>which is in heaven.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4500" dirty="0" smtClean="0">
                <a:latin typeface="Georgia" pitchFamily="18" charset="0"/>
              </a:rPr>
              <a:t>Mat 7:22  Many will say to me in that day, Lord, Lord, have we not prophesied in thy name? and in thy name have cast out devils? and in thy name </a:t>
            </a:r>
            <a:r>
              <a:rPr lang="en-US" sz="4500" b="1" dirty="0" smtClean="0">
                <a:latin typeface="Georgia" pitchFamily="18" charset="0"/>
              </a:rPr>
              <a:t>done many wonderful works?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500" dirty="0" smtClean="0">
                <a:latin typeface="Georgia" pitchFamily="18" charset="0"/>
              </a:rPr>
              <a:t>Mat 7:23  And then will I profess unto them, </a:t>
            </a:r>
            <a:r>
              <a:rPr lang="en-US" sz="4500" b="1" dirty="0" smtClean="0">
                <a:latin typeface="Georgia" pitchFamily="18" charset="0"/>
              </a:rPr>
              <a:t>I never knew you: </a:t>
            </a:r>
            <a:r>
              <a:rPr lang="en-US" sz="4500" dirty="0" smtClean="0">
                <a:latin typeface="Georgia" pitchFamily="18" charset="0"/>
              </a:rPr>
              <a:t>depart from me, ye that work iniquity.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500" dirty="0" smtClean="0">
                <a:latin typeface="Georgia" pitchFamily="18" charset="0"/>
              </a:rPr>
              <a:t>Mat 25:3  They that </a:t>
            </a:r>
            <a:r>
              <a:rPr lang="en-US" sz="4500" i="1" dirty="0" smtClean="0">
                <a:latin typeface="Georgia" pitchFamily="18" charset="0"/>
              </a:rPr>
              <a:t>were</a:t>
            </a:r>
            <a:r>
              <a:rPr lang="en-US" sz="4500" dirty="0" smtClean="0">
                <a:latin typeface="Georgia" pitchFamily="18" charset="0"/>
              </a:rPr>
              <a:t> foolish(Virgins) </a:t>
            </a:r>
            <a:r>
              <a:rPr lang="en-US" sz="4500" b="1" dirty="0" smtClean="0">
                <a:latin typeface="Georgia" pitchFamily="18" charset="0"/>
              </a:rPr>
              <a:t>took their lamps, and took no oil</a:t>
            </a:r>
            <a:r>
              <a:rPr lang="en-US" sz="4500" dirty="0" smtClean="0">
                <a:latin typeface="Georgia" pitchFamily="18" charset="0"/>
              </a:rPr>
              <a:t> with them: </a:t>
            </a:r>
          </a:p>
          <a:p>
            <a:endParaRPr lang="en-US" sz="45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4800" dirty="0" smtClean="0"/>
              <a:t>Mat 5:15  Neither do men light a candle, and put it under a bushel, but on a candlestick; and </a:t>
            </a:r>
            <a:r>
              <a:rPr lang="en-US" sz="4800" b="1" dirty="0" smtClean="0"/>
              <a:t>it give light unto all</a:t>
            </a:r>
            <a:r>
              <a:rPr lang="en-US" sz="4800" dirty="0" smtClean="0"/>
              <a:t> that are in the house. </a:t>
            </a:r>
          </a:p>
          <a:p>
            <a:r>
              <a:rPr lang="en-US" sz="4800" dirty="0" smtClean="0"/>
              <a:t>Mat 5:16  </a:t>
            </a:r>
            <a:r>
              <a:rPr lang="en-US" sz="4800" b="1" dirty="0" smtClean="0"/>
              <a:t>Let your light so shine before men</a:t>
            </a:r>
            <a:r>
              <a:rPr lang="en-US" sz="4800" dirty="0" smtClean="0"/>
              <a:t>, that they </a:t>
            </a:r>
            <a:r>
              <a:rPr lang="en-US" sz="4800" b="1" dirty="0" smtClean="0"/>
              <a:t>may see your good works, and glorify your Father </a:t>
            </a:r>
            <a:r>
              <a:rPr lang="en-US" sz="4800" dirty="0" smtClean="0"/>
              <a:t>which is in heaven. </a:t>
            </a:r>
          </a:p>
          <a:p>
            <a:endParaRPr lang="en-US" sz="45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err="1" smtClean="0"/>
              <a:t>Exo</a:t>
            </a:r>
            <a:r>
              <a:rPr lang="en-US" sz="4800" dirty="0" smtClean="0"/>
              <a:t> 27:20  And thou shall command the children of Israel, that they bring thee </a:t>
            </a:r>
            <a:r>
              <a:rPr lang="en-US" sz="4800" b="1" dirty="0" smtClean="0"/>
              <a:t>pure oil olive beaten</a:t>
            </a:r>
            <a:r>
              <a:rPr lang="en-US" sz="4800" dirty="0" smtClean="0"/>
              <a:t> for the light, to </a:t>
            </a:r>
            <a:r>
              <a:rPr lang="en-US" sz="4800" b="1" dirty="0" smtClean="0"/>
              <a:t>cause the lamp to burn always</a:t>
            </a:r>
            <a:r>
              <a:rPr lang="en-US" sz="4800" dirty="0" smtClean="0"/>
              <a:t>.</a:t>
            </a:r>
          </a:p>
          <a:p>
            <a:endParaRPr lang="en-US" sz="45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err="1" smtClean="0"/>
              <a:t>Jdg</a:t>
            </a:r>
            <a:r>
              <a:rPr lang="en-US" sz="4800" dirty="0" smtClean="0"/>
              <a:t> 9:8  The trees went forth </a:t>
            </a:r>
            <a:r>
              <a:rPr lang="en-US" sz="4800" i="1" dirty="0" smtClean="0"/>
              <a:t>on a time</a:t>
            </a:r>
            <a:r>
              <a:rPr lang="en-US" sz="4800" dirty="0" smtClean="0"/>
              <a:t> to anoint a king over them; and </a:t>
            </a:r>
            <a:r>
              <a:rPr lang="en-US" sz="4800" b="1" dirty="0" smtClean="0"/>
              <a:t>they said unto the olive tree, Reign thou over us. </a:t>
            </a:r>
            <a:endParaRPr lang="en-US" sz="4800" dirty="0" smtClean="0"/>
          </a:p>
          <a:p>
            <a:endParaRPr lang="en-US" sz="45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4500" dirty="0" err="1" smtClean="0">
                <a:latin typeface="Georgia" pitchFamily="18" charset="0"/>
              </a:rPr>
              <a:t>Jdg</a:t>
            </a:r>
            <a:r>
              <a:rPr lang="en-US" sz="4500" dirty="0" smtClean="0">
                <a:latin typeface="Georgia" pitchFamily="18" charset="0"/>
              </a:rPr>
              <a:t> 9:9  But the olive tree said unto them, </a:t>
            </a:r>
            <a:r>
              <a:rPr lang="en-US" sz="4500" b="1" dirty="0" smtClean="0">
                <a:latin typeface="Georgia" pitchFamily="18" charset="0"/>
              </a:rPr>
              <a:t>Should I leave my fatness, wherewith by me they </a:t>
            </a:r>
            <a:r>
              <a:rPr lang="en-US" sz="4500" b="1" dirty="0" err="1" smtClean="0">
                <a:latin typeface="Georgia" pitchFamily="18" charset="0"/>
              </a:rPr>
              <a:t>honour</a:t>
            </a:r>
            <a:r>
              <a:rPr lang="en-US" sz="4500" b="1" dirty="0" smtClean="0">
                <a:latin typeface="Georgia" pitchFamily="18" charset="0"/>
              </a:rPr>
              <a:t> God and man, and go to be promoted over the trees?</a:t>
            </a:r>
            <a:r>
              <a:rPr lang="en-US" sz="4500" dirty="0" smtClean="0">
                <a:latin typeface="Georgia" pitchFamily="18" charset="0"/>
              </a:rPr>
              <a:t> </a:t>
            </a:r>
          </a:p>
          <a:p>
            <a:r>
              <a:rPr lang="en-US" sz="4500" dirty="0" smtClean="0">
                <a:latin typeface="Georgia" pitchFamily="18" charset="0"/>
              </a:rPr>
              <a:t> 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500" dirty="0" smtClean="0">
                <a:latin typeface="Georgia" pitchFamily="18" charset="0"/>
              </a:rPr>
              <a:t>Heb 5:14  But strong meat belong to them that are of full age, </a:t>
            </a:r>
            <a:r>
              <a:rPr lang="en-US" sz="4500" i="1" dirty="0" smtClean="0">
                <a:latin typeface="Georgia" pitchFamily="18" charset="0"/>
              </a:rPr>
              <a:t>even</a:t>
            </a:r>
            <a:r>
              <a:rPr lang="en-US" sz="4500" dirty="0" smtClean="0">
                <a:latin typeface="Georgia" pitchFamily="18" charset="0"/>
              </a:rPr>
              <a:t> those who by reason </a:t>
            </a:r>
            <a:r>
              <a:rPr lang="en-US" sz="4500" b="1" dirty="0" smtClean="0">
                <a:latin typeface="Georgia" pitchFamily="18" charset="0"/>
              </a:rPr>
              <a:t>of use have their senses exercised to discern both good and evil</a:t>
            </a:r>
            <a:r>
              <a:rPr lang="en-US" sz="4500" dirty="0" smtClean="0">
                <a:latin typeface="Georgia" pitchFamily="18" charset="0"/>
              </a:rPr>
              <a:t>.</a:t>
            </a:r>
          </a:p>
          <a:p>
            <a:endParaRPr lang="en-US" sz="45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4800" dirty="0" err="1" smtClean="0">
                <a:latin typeface="Georgia" pitchFamily="18" charset="0"/>
              </a:rPr>
              <a:t>Psa</a:t>
            </a:r>
            <a:r>
              <a:rPr lang="en-US" sz="4800" dirty="0" smtClean="0">
                <a:latin typeface="Georgia" pitchFamily="18" charset="0"/>
              </a:rPr>
              <a:t> 1:1  Blessed </a:t>
            </a:r>
            <a:r>
              <a:rPr lang="en-US" sz="4800" i="1" dirty="0" smtClean="0">
                <a:latin typeface="Georgia" pitchFamily="18" charset="0"/>
              </a:rPr>
              <a:t>is</a:t>
            </a:r>
            <a:r>
              <a:rPr lang="en-US" sz="4800" dirty="0" smtClean="0">
                <a:latin typeface="Georgia" pitchFamily="18" charset="0"/>
              </a:rPr>
              <a:t> the man that </a:t>
            </a:r>
            <a:r>
              <a:rPr lang="en-US" sz="4800" b="1" dirty="0" err="1" smtClean="0">
                <a:latin typeface="Georgia" pitchFamily="18" charset="0"/>
              </a:rPr>
              <a:t>walketh</a:t>
            </a:r>
            <a:r>
              <a:rPr lang="en-US" sz="4800" dirty="0" smtClean="0">
                <a:latin typeface="Georgia" pitchFamily="18" charset="0"/>
              </a:rPr>
              <a:t> not in the counsel of the ungodly, nor </a:t>
            </a:r>
            <a:r>
              <a:rPr lang="en-US" sz="4800" b="1" dirty="0" err="1" smtClean="0">
                <a:latin typeface="Georgia" pitchFamily="18" charset="0"/>
              </a:rPr>
              <a:t>standeth</a:t>
            </a:r>
            <a:r>
              <a:rPr lang="en-US" sz="4800" dirty="0" smtClean="0">
                <a:latin typeface="Georgia" pitchFamily="18" charset="0"/>
              </a:rPr>
              <a:t> in the way of sinners, nor </a:t>
            </a:r>
            <a:r>
              <a:rPr lang="en-US" sz="4800" b="1" dirty="0" err="1" smtClean="0">
                <a:latin typeface="Georgia" pitchFamily="18" charset="0"/>
              </a:rPr>
              <a:t>sitteth</a:t>
            </a:r>
            <a:r>
              <a:rPr lang="en-US" sz="4800" dirty="0" smtClean="0">
                <a:latin typeface="Georgia" pitchFamily="18" charset="0"/>
              </a:rPr>
              <a:t> in the seat of the scornful. </a:t>
            </a:r>
          </a:p>
          <a:p>
            <a:r>
              <a:rPr lang="en-US" sz="4800" dirty="0" smtClean="0">
                <a:latin typeface="Georgia" pitchFamily="18" charset="0"/>
              </a:rPr>
              <a:t> </a:t>
            </a:r>
          </a:p>
          <a:p>
            <a:endParaRPr lang="en-US" sz="45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err="1" smtClean="0">
                <a:latin typeface="Georgia" pitchFamily="18" charset="0"/>
              </a:rPr>
              <a:t>Psa</a:t>
            </a:r>
            <a:r>
              <a:rPr lang="en-US" sz="4800" dirty="0" smtClean="0">
                <a:latin typeface="Georgia" pitchFamily="18" charset="0"/>
              </a:rPr>
              <a:t> 52:8  But I </a:t>
            </a:r>
            <a:r>
              <a:rPr lang="en-US" sz="4800" i="1" dirty="0" smtClean="0">
                <a:latin typeface="Georgia" pitchFamily="18" charset="0"/>
              </a:rPr>
              <a:t>am</a:t>
            </a:r>
            <a:r>
              <a:rPr lang="en-US" sz="4800" dirty="0" smtClean="0">
                <a:latin typeface="Georgia" pitchFamily="18" charset="0"/>
              </a:rPr>
              <a:t> like a green olive tree in the house of God: I trust in the mercy of God for ever and ever.</a:t>
            </a:r>
          </a:p>
          <a:p>
            <a:endParaRPr lang="en-US" sz="45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4500" dirty="0" err="1" smtClean="0">
                <a:latin typeface="Georgia" pitchFamily="18" charset="0"/>
              </a:rPr>
              <a:t>Psa</a:t>
            </a:r>
            <a:r>
              <a:rPr lang="en-US" sz="4500" dirty="0" smtClean="0">
                <a:latin typeface="Georgia" pitchFamily="18" charset="0"/>
              </a:rPr>
              <a:t> 92:13  Those that be planted in the house of the LORD shall flourish in the courts of our God. </a:t>
            </a:r>
          </a:p>
          <a:p>
            <a:r>
              <a:rPr lang="en-US" sz="4900" dirty="0" err="1" smtClean="0">
                <a:latin typeface="Georgia" pitchFamily="18" charset="0"/>
              </a:rPr>
              <a:t>Psa</a:t>
            </a:r>
            <a:r>
              <a:rPr lang="en-US" sz="4900" dirty="0" smtClean="0">
                <a:latin typeface="Georgia" pitchFamily="18" charset="0"/>
              </a:rPr>
              <a:t> 92:14  They shall still bring forth fruit in old age; they shall be fat and flourishing; 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err="1" smtClean="0">
                <a:latin typeface="Georgia" pitchFamily="18" charset="0"/>
              </a:rPr>
              <a:t>Psa</a:t>
            </a:r>
            <a:r>
              <a:rPr lang="en-US" sz="4800" dirty="0" smtClean="0">
                <a:latin typeface="Georgia" pitchFamily="18" charset="0"/>
              </a:rPr>
              <a:t> 1:2  But his </a:t>
            </a:r>
            <a:r>
              <a:rPr lang="en-US" sz="4800" b="1" dirty="0" smtClean="0">
                <a:latin typeface="Georgia" pitchFamily="18" charset="0"/>
              </a:rPr>
              <a:t>delight</a:t>
            </a:r>
            <a:r>
              <a:rPr lang="en-US" sz="4800" dirty="0" smtClean="0">
                <a:latin typeface="Georgia" pitchFamily="18" charset="0"/>
              </a:rPr>
              <a:t> </a:t>
            </a:r>
            <a:r>
              <a:rPr lang="en-US" sz="4800" i="1" dirty="0" smtClean="0">
                <a:latin typeface="Georgia" pitchFamily="18" charset="0"/>
              </a:rPr>
              <a:t>is</a:t>
            </a:r>
            <a:r>
              <a:rPr lang="en-US" sz="4800" dirty="0" smtClean="0">
                <a:latin typeface="Georgia" pitchFamily="18" charset="0"/>
              </a:rPr>
              <a:t> in the law of the LORD; and in his law doth he </a:t>
            </a:r>
            <a:r>
              <a:rPr lang="en-US" sz="4800" b="1" dirty="0" smtClean="0">
                <a:latin typeface="Georgia" pitchFamily="18" charset="0"/>
              </a:rPr>
              <a:t>meditate</a:t>
            </a:r>
            <a:r>
              <a:rPr lang="en-US" sz="4800" dirty="0" smtClean="0">
                <a:latin typeface="Georgia" pitchFamily="18" charset="0"/>
              </a:rPr>
              <a:t> day and night.</a:t>
            </a:r>
          </a:p>
          <a:p>
            <a:endParaRPr lang="en-US" sz="45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500" dirty="0" err="1" smtClean="0">
                <a:latin typeface="Georgia" pitchFamily="18" charset="0"/>
              </a:rPr>
              <a:t>Psa</a:t>
            </a:r>
            <a:r>
              <a:rPr lang="en-US" sz="4500" dirty="0" smtClean="0">
                <a:latin typeface="Georgia" pitchFamily="18" charset="0"/>
              </a:rPr>
              <a:t> 92:14  They shall still bring forth fruit in old age; they shall be fat and flourishing;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4500" dirty="0" smtClean="0">
                <a:latin typeface="Georgia" pitchFamily="18" charset="0"/>
              </a:rPr>
              <a:t>1Pe 1:7  That the trial of your faith, being much more precious than of gold that perish, though it be tried with fire, might be found unto praise and </a:t>
            </a:r>
            <a:r>
              <a:rPr lang="en-US" sz="4500" dirty="0" err="1" smtClean="0">
                <a:latin typeface="Georgia" pitchFamily="18" charset="0"/>
              </a:rPr>
              <a:t>honour</a:t>
            </a:r>
            <a:r>
              <a:rPr lang="en-US" sz="4500" dirty="0" smtClean="0">
                <a:latin typeface="Georgia" pitchFamily="18" charset="0"/>
              </a:rPr>
              <a:t> and glory at the appearing of Jesus Christ: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49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791200"/>
          </a:xfrm>
        </p:spPr>
        <p:txBody>
          <a:bodyPr>
            <a:normAutofit fontScale="55000" lnSpcReduction="20000"/>
          </a:bodyPr>
          <a:lstStyle/>
          <a:p>
            <a:r>
              <a:rPr lang="en-US" sz="7200" dirty="0" smtClean="0">
                <a:latin typeface="Georgia" pitchFamily="18" charset="0"/>
              </a:rPr>
              <a:t>1Jn 3:2  Beloved, now are we the sons of God, and it do not yet appear what we shall be: but we know that, when He shall appear, we shall be like him; for we shall see him as he is. </a:t>
            </a:r>
          </a:p>
          <a:p>
            <a:r>
              <a:rPr lang="en-US" sz="7200" dirty="0" smtClean="0">
                <a:latin typeface="Georgia" pitchFamily="18" charset="0"/>
              </a:rPr>
              <a:t>1Jn 3:3  And every man that hath this hope in him </a:t>
            </a:r>
            <a:r>
              <a:rPr lang="en-US" sz="7200" dirty="0" err="1" smtClean="0">
                <a:latin typeface="Georgia" pitchFamily="18" charset="0"/>
              </a:rPr>
              <a:t>purifieth</a:t>
            </a:r>
            <a:r>
              <a:rPr lang="en-US" sz="7200" dirty="0" smtClean="0">
                <a:latin typeface="Georgia" pitchFamily="18" charset="0"/>
              </a:rPr>
              <a:t> himself, even as he is pure.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500" dirty="0" err="1" smtClean="0">
                <a:latin typeface="Georgia" pitchFamily="18" charset="0"/>
              </a:rPr>
              <a:t>Jer</a:t>
            </a:r>
            <a:r>
              <a:rPr lang="en-US" sz="4500" dirty="0" smtClean="0">
                <a:latin typeface="Georgia" pitchFamily="18" charset="0"/>
              </a:rPr>
              <a:t> 16:17  For mine eyes </a:t>
            </a:r>
            <a:r>
              <a:rPr lang="en-US" sz="4500" i="1" dirty="0" smtClean="0">
                <a:latin typeface="Georgia" pitchFamily="18" charset="0"/>
              </a:rPr>
              <a:t>are</a:t>
            </a:r>
            <a:r>
              <a:rPr lang="en-US" sz="4500" dirty="0" smtClean="0">
                <a:latin typeface="Georgia" pitchFamily="18" charset="0"/>
              </a:rPr>
              <a:t> upon all their ways: they are not hid from my face, neither is their iniquity hid from mine eyes.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4500" dirty="0" err="1" smtClean="0">
                <a:latin typeface="Georgia" pitchFamily="18" charset="0"/>
              </a:rPr>
              <a:t>Psa</a:t>
            </a:r>
            <a:r>
              <a:rPr lang="en-US" sz="4500" dirty="0" smtClean="0">
                <a:latin typeface="Georgia" pitchFamily="18" charset="0"/>
              </a:rPr>
              <a:t> 139:2  You know when I sit down and when I rise up; you discern my thoughts from afar. </a:t>
            </a:r>
          </a:p>
          <a:p>
            <a:r>
              <a:rPr lang="en-US" sz="4500" dirty="0" err="1" smtClean="0">
                <a:latin typeface="Georgia" pitchFamily="18" charset="0"/>
              </a:rPr>
              <a:t>Psa</a:t>
            </a:r>
            <a:r>
              <a:rPr lang="en-US" sz="4500" dirty="0" smtClean="0">
                <a:latin typeface="Georgia" pitchFamily="18" charset="0"/>
              </a:rPr>
              <a:t> 139:3  You search out my path and my lying down and are acquainted with all my ways.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500" dirty="0" err="1" smtClean="0">
                <a:latin typeface="Georgia" pitchFamily="18" charset="0"/>
              </a:rPr>
              <a:t>Psa</a:t>
            </a:r>
            <a:r>
              <a:rPr lang="en-US" sz="4500" dirty="0" smtClean="0">
                <a:latin typeface="Georgia" pitchFamily="18" charset="0"/>
              </a:rPr>
              <a:t> 139:4  Even before a word is on my tongue, behold, O LORD, you know it altogether.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4500" dirty="0" smtClean="0">
                <a:latin typeface="Georgia" pitchFamily="18" charset="0"/>
              </a:rPr>
              <a:t>Heb 4:13  There is nothing that can be hid from God; everything in all creation is exposed and lies open before his eyes. And it is to him that we must all give an account of ourselves.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500" dirty="0" err="1" smtClean="0"/>
              <a:t>Psa</a:t>
            </a:r>
            <a:r>
              <a:rPr lang="en-US" sz="4500" dirty="0" smtClean="0"/>
              <a:t> 139:7  Where shall I go from your Spirit? Or where shall I flee from your presence? </a:t>
            </a:r>
          </a:p>
          <a:p>
            <a:endParaRPr lang="en-US" sz="45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7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6172200"/>
          </a:xfrm>
        </p:spPr>
        <p:txBody>
          <a:bodyPr>
            <a:noAutofit/>
          </a:bodyPr>
          <a:lstStyle/>
          <a:p>
            <a:r>
              <a:rPr lang="en-US" sz="4300" dirty="0" smtClean="0">
                <a:latin typeface="Georgia" pitchFamily="18" charset="0"/>
              </a:rPr>
              <a:t>1Jn 1:7  But if we walk in the light, as he is in the light, we have fellowship one with another, and the blood of Jesus Christ his Son </a:t>
            </a:r>
            <a:r>
              <a:rPr lang="en-US" sz="4300" dirty="0" err="1" smtClean="0">
                <a:latin typeface="Georgia" pitchFamily="18" charset="0"/>
              </a:rPr>
              <a:t>cleanseth</a:t>
            </a:r>
            <a:r>
              <a:rPr lang="en-US" sz="4300" dirty="0" smtClean="0">
                <a:latin typeface="Georgia" pitchFamily="18" charset="0"/>
              </a:rPr>
              <a:t> us from all sin. </a:t>
            </a:r>
          </a:p>
          <a:p>
            <a:r>
              <a:rPr lang="en-US" sz="4300" dirty="0" smtClean="0">
                <a:latin typeface="Georgia" pitchFamily="18" charset="0"/>
              </a:rPr>
              <a:t>1Jn 1:8  If we say that we have no sin, we deceive ourselves, and the truth is not in us</a:t>
            </a:r>
            <a:r>
              <a:rPr lang="en-US" sz="4500" dirty="0" smtClean="0"/>
              <a:t>.</a:t>
            </a:r>
            <a:endParaRPr lang="en-US" sz="45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500" dirty="0" smtClean="0">
                <a:latin typeface="Georgia" pitchFamily="18" charset="0"/>
              </a:rPr>
              <a:t>1Jn 1:9  If we confess our sins, he is faithful and just to forgive us </a:t>
            </a:r>
            <a:r>
              <a:rPr lang="en-US" sz="4500" i="1" dirty="0" smtClean="0">
                <a:latin typeface="Georgia" pitchFamily="18" charset="0"/>
              </a:rPr>
              <a:t>our</a:t>
            </a:r>
            <a:r>
              <a:rPr lang="en-US" sz="4500" dirty="0" smtClean="0">
                <a:latin typeface="Georgia" pitchFamily="18" charset="0"/>
              </a:rPr>
              <a:t> sins, and to cleanse us from all unrighteousness. </a:t>
            </a:r>
          </a:p>
          <a:p>
            <a:endParaRPr lang="en-US" sz="4500" dirty="0" smtClean="0">
              <a:latin typeface="Georgia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5500" b="1" dirty="0" err="1" smtClean="0">
                <a:latin typeface="Georgia" pitchFamily="18" charset="0"/>
              </a:rPr>
              <a:t>Psa</a:t>
            </a:r>
            <a:r>
              <a:rPr lang="en-US" sz="5500" b="1" dirty="0" smtClean="0">
                <a:latin typeface="Georgia" pitchFamily="18" charset="0"/>
              </a:rPr>
              <a:t> 19 : 12 “Who can understand his Errors ?”</a:t>
            </a:r>
            <a:endParaRPr lang="en-US" sz="5500" dirty="0" smtClean="0">
              <a:latin typeface="Georgia" pitchFamily="18" charset="0"/>
            </a:endParaRP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1101</Words>
  <Application>Microsoft Office PowerPoint</Application>
  <PresentationFormat>On-screen Show (4:3)</PresentationFormat>
  <Paragraphs>46</Paragraphs>
  <Slides>31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Psa 19:12 WHO CAN UNDERSTAND HIS ERRORS – PART 2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CAN UNDERSTAND HIS ERRORS – PART 2 </dc:title>
  <dc:creator>DELL</dc:creator>
  <cp:lastModifiedBy>DELL</cp:lastModifiedBy>
  <cp:revision>9</cp:revision>
  <dcterms:created xsi:type="dcterms:W3CDTF">2006-08-16T00:00:00Z</dcterms:created>
  <dcterms:modified xsi:type="dcterms:W3CDTF">2017-10-20T05:36:00Z</dcterms:modified>
</cp:coreProperties>
</file>