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1326"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2"/>
          <p:cNvSpPr txBox="1">
            <a:spLocks noGrp="1"/>
          </p:cNvSpPr>
          <p:nvPr>
            <p:ph type="hdr" sz="quarter"/>
          </p:nvPr>
        </p:nvSpPr>
        <p:spPr>
          <a:xfrm>
            <a:off x="0" y="0"/>
            <a:ext cx="2971800" cy="457200"/>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Times New Roman" pitchFamily="18"/>
              </a:defRPr>
            </a:lvl1pPr>
          </a:lstStyle>
          <a:p>
            <a:pPr lvl="0"/>
            <a:endParaRPr lang="en-US"/>
          </a:p>
        </p:txBody>
      </p:sp>
      <p:sp>
        <p:nvSpPr>
          <p:cNvPr id="3" name="Rectangle 3"/>
          <p:cNvSpPr txBox="1">
            <a:spLocks noGrp="1"/>
          </p:cNvSpPr>
          <p:nvPr>
            <p:ph type="dt" idx="1"/>
          </p:nvPr>
        </p:nvSpPr>
        <p:spPr>
          <a:xfrm>
            <a:off x="3884608" y="0"/>
            <a:ext cx="2971800" cy="457200"/>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Times New Roman" pitchFamily="18"/>
              </a:defRPr>
            </a:lvl1pPr>
          </a:lstStyle>
          <a:p>
            <a:pPr lvl="0"/>
            <a:endParaRPr lang="en-US"/>
          </a:p>
        </p:txBody>
      </p:sp>
      <p:sp>
        <p:nvSpPr>
          <p:cNvPr id="4" name="Rectangle 4"/>
          <p:cNvSpPr>
            <a:spLocks noGrp="1" noRot="1" noChangeAspect="1"/>
          </p:cNvSpPr>
          <p:nvPr>
            <p:ph type="sldImg" idx="2"/>
          </p:nvPr>
        </p:nvSpPr>
        <p:spPr>
          <a:xfrm>
            <a:off x="1143000" y="685800"/>
            <a:ext cx="4572000" cy="3429000"/>
          </a:xfrm>
          <a:prstGeom prst="rect">
            <a:avLst/>
          </a:prstGeom>
          <a:noFill/>
          <a:ln w="9528">
            <a:solidFill>
              <a:srgbClr val="000000"/>
            </a:solidFill>
            <a:prstDash val="solid"/>
            <a:miter/>
          </a:ln>
        </p:spPr>
      </p:sp>
      <p:sp>
        <p:nvSpPr>
          <p:cNvPr id="5" name="Rectangle 5"/>
          <p:cNvSpPr txBox="1">
            <a:spLocks noGrp="1"/>
          </p:cNvSpPr>
          <p:nvPr>
            <p:ph type="body" sz="quarter" idx="3"/>
          </p:nvPr>
        </p:nvSpPr>
        <p:spPr>
          <a:xfrm>
            <a:off x="685800" y="4343400"/>
            <a:ext cx="5486400" cy="4114800"/>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6"/>
          <p:cNvSpPr txBox="1">
            <a:spLocks noGrp="1"/>
          </p:cNvSpPr>
          <p:nvPr>
            <p:ph type="ftr" sz="quarter" idx="4"/>
          </p:nvPr>
        </p:nvSpPr>
        <p:spPr>
          <a:xfrm>
            <a:off x="0" y="8685208"/>
            <a:ext cx="2971800" cy="457200"/>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Times New Roman" pitchFamily="18"/>
              </a:defRPr>
            </a:lvl1pPr>
          </a:lstStyle>
          <a:p>
            <a:pPr lvl="0"/>
            <a:endParaRPr lang="en-US"/>
          </a:p>
        </p:txBody>
      </p:sp>
      <p:sp>
        <p:nvSpPr>
          <p:cNvPr id="7" name="Rectangle 7"/>
          <p:cNvSpPr txBox="1">
            <a:spLocks noGrp="1"/>
          </p:cNvSpPr>
          <p:nvPr>
            <p:ph type="sldNum" sz="quarter" idx="5"/>
          </p:nvPr>
        </p:nvSpPr>
        <p:spPr>
          <a:xfrm>
            <a:off x="3884608" y="8685208"/>
            <a:ext cx="2971800" cy="457200"/>
          </a:xfrm>
          <a:prstGeom prst="rect">
            <a:avLst/>
          </a:prstGeom>
          <a:noFill/>
          <a:ln>
            <a:noFill/>
          </a:ln>
        </p:spPr>
        <p:txBody>
          <a:bodyPr vert="horz" wrap="square" lIns="91440" tIns="45720" rIns="91440" bIns="45720" anchor="b" anchorCtr="0" compatLnSpc="1"/>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Times New Roman" pitchFamily="18"/>
              </a:defRPr>
            </a:lvl1pPr>
          </a:lstStyle>
          <a:p>
            <a:pPr lvl="0"/>
            <a:fld id="{64C50C22-1E03-4FAF-9C3F-E5BD0D7FE649}" type="slidenum">
              <a:t>‹#›</a:t>
            </a:fld>
            <a:endParaRPr lang="en-US"/>
          </a:p>
        </p:txBody>
      </p:sp>
    </p:spTree>
    <p:extLst>
      <p:ext uri="{BB962C8B-B14F-4D97-AF65-F5344CB8AC3E}">
        <p14:creationId xmlns:p14="http://schemas.microsoft.com/office/powerpoint/2010/main" val="2520534677"/>
      </p:ext>
    </p:extLst>
  </p:cSld>
  <p:clrMap bg1="lt1" tx1="dk1" bg2="lt2" tx2="dk2" accent1="accent1" accent2="accent2" accent3="accent3" accent4="accent4" accent5="accent5" accent6="accent6" hlink="hlink" folHlink="folHlink"/>
  <p:notesStyle>
    <a:lvl1pPr marL="0" marR="0" lvl="0" indent="0" algn="l" defTabSz="914400" rtl="0" fontAlgn="auto" hangingPunct="0">
      <a:lnSpc>
        <a:spcPct val="100000"/>
      </a:lnSpc>
      <a:spcBef>
        <a:spcPts val="400"/>
      </a:spcBef>
      <a:spcAft>
        <a:spcPts val="0"/>
      </a:spcAft>
      <a:buNone/>
      <a:tabLst/>
      <a:defRPr lang="en-US" sz="1200" b="0" i="0" u="none" strike="noStrike" kern="1200" cap="none" spc="0" baseline="0">
        <a:solidFill>
          <a:srgbClr val="000000"/>
        </a:solidFill>
        <a:uFillTx/>
        <a:latin typeface="Times New Roman" pitchFamily="18"/>
      </a:defRPr>
    </a:lvl1pPr>
    <a:lvl2pPr marL="457200" marR="0" lvl="1" indent="0" algn="l" defTabSz="914400" rtl="0" fontAlgn="auto" hangingPunct="0">
      <a:lnSpc>
        <a:spcPct val="100000"/>
      </a:lnSpc>
      <a:spcBef>
        <a:spcPts val="400"/>
      </a:spcBef>
      <a:spcAft>
        <a:spcPts val="0"/>
      </a:spcAft>
      <a:buNone/>
      <a:tabLst/>
      <a:defRPr lang="en-US" sz="1200" b="0" i="0" u="none" strike="noStrike" kern="1200" cap="none" spc="0" baseline="0">
        <a:solidFill>
          <a:srgbClr val="000000"/>
        </a:solidFill>
        <a:uFillTx/>
        <a:latin typeface="Times New Roman" pitchFamily="18"/>
      </a:defRPr>
    </a:lvl2pPr>
    <a:lvl3pPr marL="914400" marR="0" lvl="2" indent="0" algn="l" defTabSz="914400" rtl="0" fontAlgn="auto" hangingPunct="0">
      <a:lnSpc>
        <a:spcPct val="100000"/>
      </a:lnSpc>
      <a:spcBef>
        <a:spcPts val="400"/>
      </a:spcBef>
      <a:spcAft>
        <a:spcPts val="0"/>
      </a:spcAft>
      <a:buNone/>
      <a:tabLst/>
      <a:defRPr lang="en-US" sz="1200" b="0" i="0" u="none" strike="noStrike" kern="1200" cap="none" spc="0" baseline="0">
        <a:solidFill>
          <a:srgbClr val="000000"/>
        </a:solidFill>
        <a:uFillTx/>
        <a:latin typeface="Times New Roman" pitchFamily="18"/>
      </a:defRPr>
    </a:lvl3pPr>
    <a:lvl4pPr marL="1371600" marR="0" lvl="3" indent="0" algn="l" defTabSz="914400" rtl="0" fontAlgn="auto" hangingPunct="0">
      <a:lnSpc>
        <a:spcPct val="100000"/>
      </a:lnSpc>
      <a:spcBef>
        <a:spcPts val="400"/>
      </a:spcBef>
      <a:spcAft>
        <a:spcPts val="0"/>
      </a:spcAft>
      <a:buNone/>
      <a:tabLst/>
      <a:defRPr lang="en-US" sz="1200" b="0" i="0" u="none" strike="noStrike" kern="1200" cap="none" spc="0" baseline="0">
        <a:solidFill>
          <a:srgbClr val="000000"/>
        </a:solidFill>
        <a:uFillTx/>
        <a:latin typeface="Times New Roman" pitchFamily="18"/>
      </a:defRPr>
    </a:lvl4pPr>
    <a:lvl5pPr marL="1828800" marR="0" lvl="4" indent="0" algn="l" defTabSz="914400" rtl="0" fontAlgn="auto" hangingPunct="0">
      <a:lnSpc>
        <a:spcPct val="100000"/>
      </a:lnSpc>
      <a:spcBef>
        <a:spcPts val="400"/>
      </a:spcBef>
      <a:spcAft>
        <a:spcPts val="0"/>
      </a:spcAft>
      <a:buNone/>
      <a:tabLst/>
      <a:defRPr lang="en-US" sz="1200" b="0" i="0" u="none" strike="noStrike" kern="1200" cap="none" spc="0" baseline="0">
        <a:solidFill>
          <a:srgbClr val="000000"/>
        </a:solidFill>
        <a:uFillTx/>
        <a:latin typeface="Times New Roman" pitchFamily="1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CD05983-D18F-4A50-A963-2037E2DC29DD}" type="slidenum">
              <a:t>1</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6EE8E4-678F-40D4-9944-FE68AB0F6E77}" type="slidenum">
              <a:t>2</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292D1D-2D9B-4623-96F2-C0E5DB366EE3}" type="slidenum">
              <a:t>3</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62C127-6F6A-44B5-8C50-5B2D7B955755}" type="slidenum">
              <a:t>4</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7ABBCC9-F982-49D6-83CA-FFC17377C7E9}" type="slidenum">
              <a:t>5</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8F7DD6-BF29-43BA-A8E6-0B7B5026BDCA}" type="slidenum">
              <a:t>6</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4825F21-66EC-43C1-8074-1B604153B85C}" type="slidenum">
              <a:t>7</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ACE1D96-9384-4DE2-B199-BE022A893F2D}" type="slidenum">
              <a:t>8</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69AE37-66F6-4111-A1FC-9D9BB385A66C}" type="slidenum">
              <a:t>9</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E362786-B10B-4372-AF6F-878118E0810E}" type="slidenum">
              <a:t>10</a:t>
            </a:fld>
            <a:endParaRPr lang="en-US" sz="1200" b="0" i="0" u="none" strike="noStrike" kern="1200" cap="none" spc="0" baseline="0">
              <a:solidFill>
                <a:srgbClr val="000000"/>
              </a:solidFill>
              <a:uFillTx/>
              <a:latin typeface="Times New Roman" pitchFamily="18"/>
            </a:endParaRPr>
          </a:p>
        </p:txBody>
      </p:sp>
      <p:sp>
        <p:nvSpPr>
          <p:cNvPr id="3" name="Slide Image Placeholder 2"/>
          <p:cNvSpPr>
            <a:spLocks noGrp="1" noRot="1" noChangeAspect="1"/>
          </p:cNvSpPr>
          <p:nvPr>
            <p:ph type="sldImg"/>
          </p:nvPr>
        </p:nvSpPr>
        <p:spPr/>
      </p:sp>
      <p:sp>
        <p:nvSpPr>
          <p:cNvPr id="4" name="Rectangle 3"/>
          <p:cNvSpPr txBox="1">
            <a:spLocks noGrp="1"/>
          </p:cNvSpPr>
          <p:nvPr>
            <p:ph type="body" sz="quarter"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lvl1pPr>
          </a:lstStyle>
          <a:p>
            <a:pPr lvl="0"/>
            <a:r>
              <a:rPr lang="en-US"/>
              <a:t>Click to edit Master subtitle style</a:t>
            </a:r>
          </a:p>
        </p:txBody>
      </p:sp>
      <p:sp>
        <p:nvSpPr>
          <p:cNvPr id="4" name="Rectangle 4"/>
          <p:cNvSpPr txBox="1">
            <a:spLocks noGrp="1"/>
          </p:cNvSpPr>
          <p:nvPr>
            <p:ph type="dt" sz="half" idx="7"/>
          </p:nvPr>
        </p:nvSpPr>
        <p:spPr/>
        <p:txBody>
          <a:bodyPr/>
          <a:lstStyle>
            <a:lvl1pPr>
              <a:defRPr/>
            </a:lvl1pPr>
          </a:lstStyle>
          <a:p>
            <a:pPr lvl="0"/>
            <a:endParaRPr lang="en-US"/>
          </a:p>
        </p:txBody>
      </p:sp>
      <p:sp>
        <p:nvSpPr>
          <p:cNvPr id="5" name="Rectangle 5"/>
          <p:cNvSpPr txBox="1">
            <a:spLocks noGrp="1"/>
          </p:cNvSpPr>
          <p:nvPr>
            <p:ph type="ftr" sz="quarter" idx="9"/>
          </p:nvPr>
        </p:nvSpPr>
        <p:spPr/>
        <p:txBody>
          <a:bodyPr/>
          <a:lstStyle>
            <a:lvl1pPr>
              <a:defRPr/>
            </a:lvl1pPr>
          </a:lstStyle>
          <a:p>
            <a:pPr lvl="0"/>
            <a:endParaRPr lang="en-US"/>
          </a:p>
        </p:txBody>
      </p:sp>
      <p:sp>
        <p:nvSpPr>
          <p:cNvPr id="6" name="Rectangle 6"/>
          <p:cNvSpPr txBox="1">
            <a:spLocks noGrp="1"/>
          </p:cNvSpPr>
          <p:nvPr>
            <p:ph type="sldNum" sz="quarter" idx="8"/>
          </p:nvPr>
        </p:nvSpPr>
        <p:spPr/>
        <p:txBody>
          <a:bodyPr/>
          <a:lstStyle>
            <a:lvl1pPr>
              <a:defRPr/>
            </a:lvl1pPr>
          </a:lstStyle>
          <a:p>
            <a:pPr lvl="0"/>
            <a:fld id="{8B8FEB2A-8576-42EE-AF3A-6F50CFFB28F1}" type="slidenum">
              <a:t>‹#›</a:t>
            </a:fld>
            <a:endParaRPr lang="en-US"/>
          </a:p>
        </p:txBody>
      </p:sp>
    </p:spTree>
    <p:extLst>
      <p:ext uri="{BB962C8B-B14F-4D97-AF65-F5344CB8AC3E}">
        <p14:creationId xmlns:p14="http://schemas.microsoft.com/office/powerpoint/2010/main" val="1774006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txBox="1">
            <a:spLocks noGrp="1"/>
          </p:cNvSpPr>
          <p:nvPr>
            <p:ph type="dt" sz="half" idx="7"/>
          </p:nvPr>
        </p:nvSpPr>
        <p:spPr/>
        <p:txBody>
          <a:bodyPr/>
          <a:lstStyle>
            <a:lvl1pPr>
              <a:defRPr/>
            </a:lvl1pPr>
          </a:lstStyle>
          <a:p>
            <a:pPr lvl="0"/>
            <a:endParaRPr lang="en-US"/>
          </a:p>
        </p:txBody>
      </p:sp>
      <p:sp>
        <p:nvSpPr>
          <p:cNvPr id="5" name="Rectangle 5"/>
          <p:cNvSpPr txBox="1">
            <a:spLocks noGrp="1"/>
          </p:cNvSpPr>
          <p:nvPr>
            <p:ph type="ftr" sz="quarter" idx="9"/>
          </p:nvPr>
        </p:nvSpPr>
        <p:spPr/>
        <p:txBody>
          <a:bodyPr/>
          <a:lstStyle>
            <a:lvl1pPr>
              <a:defRPr/>
            </a:lvl1pPr>
          </a:lstStyle>
          <a:p>
            <a:pPr lvl="0"/>
            <a:endParaRPr lang="en-US"/>
          </a:p>
        </p:txBody>
      </p:sp>
      <p:sp>
        <p:nvSpPr>
          <p:cNvPr id="6" name="Rectangle 6"/>
          <p:cNvSpPr txBox="1">
            <a:spLocks noGrp="1"/>
          </p:cNvSpPr>
          <p:nvPr>
            <p:ph type="sldNum" sz="quarter" idx="8"/>
          </p:nvPr>
        </p:nvSpPr>
        <p:spPr/>
        <p:txBody>
          <a:bodyPr/>
          <a:lstStyle>
            <a:lvl1pPr>
              <a:defRPr/>
            </a:lvl1pPr>
          </a:lstStyle>
          <a:p>
            <a:pPr lvl="0"/>
            <a:fld id="{FCBD5247-635E-47C7-AABE-97A81CB2B748}" type="slidenum">
              <a:t>‹#›</a:t>
            </a:fld>
            <a:endParaRPr lang="en-US"/>
          </a:p>
        </p:txBody>
      </p:sp>
    </p:spTree>
    <p:extLst>
      <p:ext uri="{BB962C8B-B14F-4D97-AF65-F5344CB8AC3E}">
        <p14:creationId xmlns:p14="http://schemas.microsoft.com/office/powerpoint/2010/main" val="380696067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lvl1pPr>
          </a:lstStyle>
          <a:p>
            <a:pPr lvl="0"/>
            <a:r>
              <a:rPr lang="en-US"/>
              <a:t>Click to edit Master text styles</a:t>
            </a:r>
          </a:p>
        </p:txBody>
      </p:sp>
      <p:sp>
        <p:nvSpPr>
          <p:cNvPr id="4" name="Rectangle 4"/>
          <p:cNvSpPr txBox="1">
            <a:spLocks noGrp="1"/>
          </p:cNvSpPr>
          <p:nvPr>
            <p:ph type="dt" sz="half" idx="7"/>
          </p:nvPr>
        </p:nvSpPr>
        <p:spPr/>
        <p:txBody>
          <a:bodyPr/>
          <a:lstStyle>
            <a:lvl1pPr>
              <a:defRPr/>
            </a:lvl1pPr>
          </a:lstStyle>
          <a:p>
            <a:pPr lvl="0"/>
            <a:endParaRPr lang="en-US"/>
          </a:p>
        </p:txBody>
      </p:sp>
      <p:sp>
        <p:nvSpPr>
          <p:cNvPr id="5" name="Rectangle 5"/>
          <p:cNvSpPr txBox="1">
            <a:spLocks noGrp="1"/>
          </p:cNvSpPr>
          <p:nvPr>
            <p:ph type="ftr" sz="quarter" idx="9"/>
          </p:nvPr>
        </p:nvSpPr>
        <p:spPr/>
        <p:txBody>
          <a:bodyPr/>
          <a:lstStyle>
            <a:lvl1pPr>
              <a:defRPr/>
            </a:lvl1pPr>
          </a:lstStyle>
          <a:p>
            <a:pPr lvl="0"/>
            <a:endParaRPr lang="en-US"/>
          </a:p>
        </p:txBody>
      </p:sp>
      <p:sp>
        <p:nvSpPr>
          <p:cNvPr id="6" name="Rectangle 6"/>
          <p:cNvSpPr txBox="1">
            <a:spLocks noGrp="1"/>
          </p:cNvSpPr>
          <p:nvPr>
            <p:ph type="sldNum" sz="quarter" idx="8"/>
          </p:nvPr>
        </p:nvSpPr>
        <p:spPr/>
        <p:txBody>
          <a:bodyPr/>
          <a:lstStyle>
            <a:lvl1pPr>
              <a:defRPr/>
            </a:lvl1pPr>
          </a:lstStyle>
          <a:p>
            <a:pPr lvl="0"/>
            <a:fld id="{BA112872-BF81-46B9-B606-FD93471A819E}" type="slidenum">
              <a:t>‹#›</a:t>
            </a:fld>
            <a:endParaRPr lang="en-US"/>
          </a:p>
        </p:txBody>
      </p:sp>
    </p:spTree>
    <p:extLst>
      <p:ext uri="{BB962C8B-B14F-4D97-AF65-F5344CB8AC3E}">
        <p14:creationId xmlns:p14="http://schemas.microsoft.com/office/powerpoint/2010/main" val="751525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685800" y="1981203"/>
            <a:ext cx="3810003" cy="4114800"/>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648196" y="1981203"/>
            <a:ext cx="3810003" cy="4114800"/>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txBox="1">
            <a:spLocks noGrp="1"/>
          </p:cNvSpPr>
          <p:nvPr>
            <p:ph type="dt" sz="half" idx="7"/>
          </p:nvPr>
        </p:nvSpPr>
        <p:spPr/>
        <p:txBody>
          <a:bodyPr/>
          <a:lstStyle>
            <a:lvl1pPr>
              <a:defRPr/>
            </a:lvl1pPr>
          </a:lstStyle>
          <a:p>
            <a:pPr lvl="0"/>
            <a:endParaRPr lang="en-US"/>
          </a:p>
        </p:txBody>
      </p:sp>
      <p:sp>
        <p:nvSpPr>
          <p:cNvPr id="6" name="Rectangle 5"/>
          <p:cNvSpPr txBox="1">
            <a:spLocks noGrp="1"/>
          </p:cNvSpPr>
          <p:nvPr>
            <p:ph type="ftr" sz="quarter" idx="9"/>
          </p:nvPr>
        </p:nvSpPr>
        <p:spPr/>
        <p:txBody>
          <a:bodyPr/>
          <a:lstStyle>
            <a:lvl1pPr>
              <a:defRPr/>
            </a:lvl1pPr>
          </a:lstStyle>
          <a:p>
            <a:pPr lvl="0"/>
            <a:endParaRPr lang="en-US"/>
          </a:p>
        </p:txBody>
      </p:sp>
      <p:sp>
        <p:nvSpPr>
          <p:cNvPr id="7" name="Rectangle 6"/>
          <p:cNvSpPr txBox="1">
            <a:spLocks noGrp="1"/>
          </p:cNvSpPr>
          <p:nvPr>
            <p:ph type="sldNum" sz="quarter" idx="8"/>
          </p:nvPr>
        </p:nvSpPr>
        <p:spPr/>
        <p:txBody>
          <a:bodyPr/>
          <a:lstStyle>
            <a:lvl1pPr>
              <a:defRPr/>
            </a:lvl1pPr>
          </a:lstStyle>
          <a:p>
            <a:pPr lvl="0"/>
            <a:fld id="{5E3DE73A-DD4C-4A2C-A8BA-8F0FD8517F2F}" type="slidenum">
              <a:t>‹#›</a:t>
            </a:fld>
            <a:endParaRPr lang="en-US"/>
          </a:p>
        </p:txBody>
      </p:sp>
    </p:spTree>
    <p:extLst>
      <p:ext uri="{BB962C8B-B14F-4D97-AF65-F5344CB8AC3E}">
        <p14:creationId xmlns:p14="http://schemas.microsoft.com/office/powerpoint/2010/main" val="258702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1143000"/>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txBox="1">
            <a:spLocks noGrp="1"/>
          </p:cNvSpPr>
          <p:nvPr>
            <p:ph type="dt" sz="half" idx="7"/>
          </p:nvPr>
        </p:nvSpPr>
        <p:spPr/>
        <p:txBody>
          <a:bodyPr/>
          <a:lstStyle>
            <a:lvl1pPr>
              <a:defRPr/>
            </a:lvl1pPr>
          </a:lstStyle>
          <a:p>
            <a:pPr lvl="0"/>
            <a:endParaRPr lang="en-US"/>
          </a:p>
        </p:txBody>
      </p:sp>
      <p:sp>
        <p:nvSpPr>
          <p:cNvPr id="8" name="Rectangle 5"/>
          <p:cNvSpPr txBox="1">
            <a:spLocks noGrp="1"/>
          </p:cNvSpPr>
          <p:nvPr>
            <p:ph type="ftr" sz="quarter" idx="9"/>
          </p:nvPr>
        </p:nvSpPr>
        <p:spPr/>
        <p:txBody>
          <a:bodyPr/>
          <a:lstStyle>
            <a:lvl1pPr>
              <a:defRPr/>
            </a:lvl1pPr>
          </a:lstStyle>
          <a:p>
            <a:pPr lvl="0"/>
            <a:endParaRPr lang="en-US"/>
          </a:p>
        </p:txBody>
      </p:sp>
      <p:sp>
        <p:nvSpPr>
          <p:cNvPr id="9" name="Rectangle 6"/>
          <p:cNvSpPr txBox="1">
            <a:spLocks noGrp="1"/>
          </p:cNvSpPr>
          <p:nvPr>
            <p:ph type="sldNum" sz="quarter" idx="8"/>
          </p:nvPr>
        </p:nvSpPr>
        <p:spPr/>
        <p:txBody>
          <a:bodyPr/>
          <a:lstStyle>
            <a:lvl1pPr>
              <a:defRPr/>
            </a:lvl1pPr>
          </a:lstStyle>
          <a:p>
            <a:pPr lvl="0"/>
            <a:fld id="{85409CDB-FA3E-4882-96E7-DEE0BDBA1075}" type="slidenum">
              <a:t>‹#›</a:t>
            </a:fld>
            <a:endParaRPr lang="en-US"/>
          </a:p>
        </p:txBody>
      </p:sp>
    </p:spTree>
    <p:extLst>
      <p:ext uri="{BB962C8B-B14F-4D97-AF65-F5344CB8AC3E}">
        <p14:creationId xmlns:p14="http://schemas.microsoft.com/office/powerpoint/2010/main" val="908957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Rectangle 4"/>
          <p:cNvSpPr txBox="1">
            <a:spLocks noGrp="1"/>
          </p:cNvSpPr>
          <p:nvPr>
            <p:ph type="dt" sz="half" idx="7"/>
          </p:nvPr>
        </p:nvSpPr>
        <p:spPr/>
        <p:txBody>
          <a:bodyPr/>
          <a:lstStyle>
            <a:lvl1pPr>
              <a:defRPr/>
            </a:lvl1pPr>
          </a:lstStyle>
          <a:p>
            <a:pPr lvl="0"/>
            <a:endParaRPr lang="en-US"/>
          </a:p>
        </p:txBody>
      </p:sp>
      <p:sp>
        <p:nvSpPr>
          <p:cNvPr id="4" name="Rectangle 5"/>
          <p:cNvSpPr txBox="1">
            <a:spLocks noGrp="1"/>
          </p:cNvSpPr>
          <p:nvPr>
            <p:ph type="ftr" sz="quarter" idx="9"/>
          </p:nvPr>
        </p:nvSpPr>
        <p:spPr/>
        <p:txBody>
          <a:bodyPr/>
          <a:lstStyle>
            <a:lvl1pPr>
              <a:defRPr/>
            </a:lvl1pPr>
          </a:lstStyle>
          <a:p>
            <a:pPr lvl="0"/>
            <a:endParaRPr lang="en-US"/>
          </a:p>
        </p:txBody>
      </p:sp>
      <p:sp>
        <p:nvSpPr>
          <p:cNvPr id="5" name="Rectangle 6"/>
          <p:cNvSpPr txBox="1">
            <a:spLocks noGrp="1"/>
          </p:cNvSpPr>
          <p:nvPr>
            <p:ph type="sldNum" sz="quarter" idx="8"/>
          </p:nvPr>
        </p:nvSpPr>
        <p:spPr/>
        <p:txBody>
          <a:bodyPr/>
          <a:lstStyle>
            <a:lvl1pPr>
              <a:defRPr/>
            </a:lvl1pPr>
          </a:lstStyle>
          <a:p>
            <a:pPr lvl="0"/>
            <a:fld id="{19E4FBA1-A2F0-40F9-9512-D8B645B0E983}" type="slidenum">
              <a:t>‹#›</a:t>
            </a:fld>
            <a:endParaRPr lang="en-US"/>
          </a:p>
        </p:txBody>
      </p:sp>
    </p:spTree>
    <p:extLst>
      <p:ext uri="{BB962C8B-B14F-4D97-AF65-F5344CB8AC3E}">
        <p14:creationId xmlns:p14="http://schemas.microsoft.com/office/powerpoint/2010/main" val="2627938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txBox="1">
            <a:spLocks noGrp="1"/>
          </p:cNvSpPr>
          <p:nvPr>
            <p:ph type="dt" sz="half" idx="7"/>
          </p:nvPr>
        </p:nvSpPr>
        <p:spPr/>
        <p:txBody>
          <a:bodyPr/>
          <a:lstStyle>
            <a:lvl1pPr>
              <a:defRPr/>
            </a:lvl1pPr>
          </a:lstStyle>
          <a:p>
            <a:pPr lvl="0"/>
            <a:endParaRPr lang="en-US"/>
          </a:p>
        </p:txBody>
      </p:sp>
      <p:sp>
        <p:nvSpPr>
          <p:cNvPr id="3" name="Rectangle 5"/>
          <p:cNvSpPr txBox="1">
            <a:spLocks noGrp="1"/>
          </p:cNvSpPr>
          <p:nvPr>
            <p:ph type="ftr" sz="quarter" idx="9"/>
          </p:nvPr>
        </p:nvSpPr>
        <p:spPr/>
        <p:txBody>
          <a:bodyPr/>
          <a:lstStyle>
            <a:lvl1pPr>
              <a:defRPr/>
            </a:lvl1pPr>
          </a:lstStyle>
          <a:p>
            <a:pPr lvl="0"/>
            <a:endParaRPr lang="en-US"/>
          </a:p>
        </p:txBody>
      </p:sp>
      <p:sp>
        <p:nvSpPr>
          <p:cNvPr id="4" name="Rectangle 6"/>
          <p:cNvSpPr txBox="1">
            <a:spLocks noGrp="1"/>
          </p:cNvSpPr>
          <p:nvPr>
            <p:ph type="sldNum" sz="quarter" idx="8"/>
          </p:nvPr>
        </p:nvSpPr>
        <p:spPr/>
        <p:txBody>
          <a:bodyPr/>
          <a:lstStyle>
            <a:lvl1pPr>
              <a:defRPr/>
            </a:lvl1pPr>
          </a:lstStyle>
          <a:p>
            <a:pPr lvl="0"/>
            <a:fld id="{820CADEB-9D2C-4314-A138-E3893D611740}" type="slidenum">
              <a:t>‹#›</a:t>
            </a:fld>
            <a:endParaRPr lang="en-US"/>
          </a:p>
        </p:txBody>
      </p:sp>
    </p:spTree>
    <p:extLst>
      <p:ext uri="{BB962C8B-B14F-4D97-AF65-F5344CB8AC3E}">
        <p14:creationId xmlns:p14="http://schemas.microsoft.com/office/powerpoint/2010/main" val="746886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Rectangle 4"/>
          <p:cNvSpPr txBox="1">
            <a:spLocks noGrp="1"/>
          </p:cNvSpPr>
          <p:nvPr>
            <p:ph type="dt" sz="half" idx="7"/>
          </p:nvPr>
        </p:nvSpPr>
        <p:spPr/>
        <p:txBody>
          <a:bodyPr/>
          <a:lstStyle>
            <a:lvl1pPr>
              <a:defRPr/>
            </a:lvl1pPr>
          </a:lstStyle>
          <a:p>
            <a:pPr lvl="0"/>
            <a:endParaRPr lang="en-US"/>
          </a:p>
        </p:txBody>
      </p:sp>
      <p:sp>
        <p:nvSpPr>
          <p:cNvPr id="6" name="Rectangle 5"/>
          <p:cNvSpPr txBox="1">
            <a:spLocks noGrp="1"/>
          </p:cNvSpPr>
          <p:nvPr>
            <p:ph type="ftr" sz="quarter" idx="9"/>
          </p:nvPr>
        </p:nvSpPr>
        <p:spPr/>
        <p:txBody>
          <a:bodyPr/>
          <a:lstStyle>
            <a:lvl1pPr>
              <a:defRPr/>
            </a:lvl1pPr>
          </a:lstStyle>
          <a:p>
            <a:pPr lvl="0"/>
            <a:endParaRPr lang="en-US"/>
          </a:p>
        </p:txBody>
      </p:sp>
      <p:sp>
        <p:nvSpPr>
          <p:cNvPr id="7" name="Rectangle 6"/>
          <p:cNvSpPr txBox="1">
            <a:spLocks noGrp="1"/>
          </p:cNvSpPr>
          <p:nvPr>
            <p:ph type="sldNum" sz="quarter" idx="8"/>
          </p:nvPr>
        </p:nvSpPr>
        <p:spPr/>
        <p:txBody>
          <a:bodyPr/>
          <a:lstStyle>
            <a:lvl1pPr>
              <a:defRPr/>
            </a:lvl1pPr>
          </a:lstStyle>
          <a:p>
            <a:pPr lvl="0"/>
            <a:fld id="{79BFF277-89EE-44C7-9EBE-2B878E1E4FF9}" type="slidenum">
              <a:t>‹#›</a:t>
            </a:fld>
            <a:endParaRPr lang="en-US"/>
          </a:p>
        </p:txBody>
      </p:sp>
    </p:spTree>
    <p:extLst>
      <p:ext uri="{BB962C8B-B14F-4D97-AF65-F5344CB8AC3E}">
        <p14:creationId xmlns:p14="http://schemas.microsoft.com/office/powerpoint/2010/main" val="1853853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p>
        </p:txBody>
      </p:sp>
      <p:sp>
        <p:nvSpPr>
          <p:cNvPr id="3" name="Picture Placeholder 2"/>
          <p:cNvSpPr txBox="1">
            <a:spLocks noGrp="1"/>
          </p:cNvSpPr>
          <p:nvPr>
            <p:ph type="pic" idx="1"/>
          </p:nvPr>
        </p:nvSpPr>
        <p:spPr>
          <a:xfrm>
            <a:off x="1792288" y="612776"/>
            <a:ext cx="5486400" cy="4114800"/>
          </a:xfrm>
        </p:spPr>
        <p:txBody>
          <a:bodyPr/>
          <a:lstStyle>
            <a:lvl1pPr marL="0" indent="0">
              <a:buNone/>
              <a:defRPr/>
            </a:lvl1pPr>
          </a:lstStyle>
          <a:p>
            <a:pPr lvl="0"/>
            <a:endParaRPr lang="en-US"/>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Rectangle 4"/>
          <p:cNvSpPr txBox="1">
            <a:spLocks noGrp="1"/>
          </p:cNvSpPr>
          <p:nvPr>
            <p:ph type="dt" sz="half" idx="7"/>
          </p:nvPr>
        </p:nvSpPr>
        <p:spPr/>
        <p:txBody>
          <a:bodyPr/>
          <a:lstStyle>
            <a:lvl1pPr>
              <a:defRPr/>
            </a:lvl1pPr>
          </a:lstStyle>
          <a:p>
            <a:pPr lvl="0"/>
            <a:endParaRPr lang="en-US"/>
          </a:p>
        </p:txBody>
      </p:sp>
      <p:sp>
        <p:nvSpPr>
          <p:cNvPr id="6" name="Rectangle 5"/>
          <p:cNvSpPr txBox="1">
            <a:spLocks noGrp="1"/>
          </p:cNvSpPr>
          <p:nvPr>
            <p:ph type="ftr" sz="quarter" idx="9"/>
          </p:nvPr>
        </p:nvSpPr>
        <p:spPr/>
        <p:txBody>
          <a:bodyPr/>
          <a:lstStyle>
            <a:lvl1pPr>
              <a:defRPr/>
            </a:lvl1pPr>
          </a:lstStyle>
          <a:p>
            <a:pPr lvl="0"/>
            <a:endParaRPr lang="en-US"/>
          </a:p>
        </p:txBody>
      </p:sp>
      <p:sp>
        <p:nvSpPr>
          <p:cNvPr id="7" name="Rectangle 6"/>
          <p:cNvSpPr txBox="1">
            <a:spLocks noGrp="1"/>
          </p:cNvSpPr>
          <p:nvPr>
            <p:ph type="sldNum" sz="quarter" idx="8"/>
          </p:nvPr>
        </p:nvSpPr>
        <p:spPr/>
        <p:txBody>
          <a:bodyPr/>
          <a:lstStyle>
            <a:lvl1pPr>
              <a:defRPr/>
            </a:lvl1pPr>
          </a:lstStyle>
          <a:p>
            <a:pPr lvl="0"/>
            <a:fld id="{BD7B3034-5BA6-4891-B8CB-1A939F55BB16}" type="slidenum">
              <a:t>‹#›</a:t>
            </a:fld>
            <a:endParaRPr lang="en-US"/>
          </a:p>
        </p:txBody>
      </p:sp>
    </p:spTree>
    <p:extLst>
      <p:ext uri="{BB962C8B-B14F-4D97-AF65-F5344CB8AC3E}">
        <p14:creationId xmlns:p14="http://schemas.microsoft.com/office/powerpoint/2010/main" val="2880896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txBox="1">
            <a:spLocks noGrp="1"/>
          </p:cNvSpPr>
          <p:nvPr>
            <p:ph type="dt" sz="half" idx="7"/>
          </p:nvPr>
        </p:nvSpPr>
        <p:spPr/>
        <p:txBody>
          <a:bodyPr/>
          <a:lstStyle>
            <a:lvl1pPr>
              <a:defRPr/>
            </a:lvl1pPr>
          </a:lstStyle>
          <a:p>
            <a:pPr lvl="0"/>
            <a:endParaRPr lang="en-US"/>
          </a:p>
        </p:txBody>
      </p:sp>
      <p:sp>
        <p:nvSpPr>
          <p:cNvPr id="5" name="Rectangle 5"/>
          <p:cNvSpPr txBox="1">
            <a:spLocks noGrp="1"/>
          </p:cNvSpPr>
          <p:nvPr>
            <p:ph type="ftr" sz="quarter" idx="9"/>
          </p:nvPr>
        </p:nvSpPr>
        <p:spPr/>
        <p:txBody>
          <a:bodyPr/>
          <a:lstStyle>
            <a:lvl1pPr>
              <a:defRPr/>
            </a:lvl1pPr>
          </a:lstStyle>
          <a:p>
            <a:pPr lvl="0"/>
            <a:endParaRPr lang="en-US"/>
          </a:p>
        </p:txBody>
      </p:sp>
      <p:sp>
        <p:nvSpPr>
          <p:cNvPr id="6" name="Rectangle 6"/>
          <p:cNvSpPr txBox="1">
            <a:spLocks noGrp="1"/>
          </p:cNvSpPr>
          <p:nvPr>
            <p:ph type="sldNum" sz="quarter" idx="8"/>
          </p:nvPr>
        </p:nvSpPr>
        <p:spPr/>
        <p:txBody>
          <a:bodyPr/>
          <a:lstStyle>
            <a:lvl1pPr>
              <a:defRPr/>
            </a:lvl1pPr>
          </a:lstStyle>
          <a:p>
            <a:pPr lvl="0"/>
            <a:fld id="{224042A4-56DE-414C-A4C4-ED611450FF01}" type="slidenum">
              <a:t>‹#›</a:t>
            </a:fld>
            <a:endParaRPr lang="en-US"/>
          </a:p>
        </p:txBody>
      </p:sp>
    </p:spTree>
    <p:extLst>
      <p:ext uri="{BB962C8B-B14F-4D97-AF65-F5344CB8AC3E}">
        <p14:creationId xmlns:p14="http://schemas.microsoft.com/office/powerpoint/2010/main" val="1072626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515099" y="609603"/>
            <a:ext cx="1943100" cy="5486400"/>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685800" y="609603"/>
            <a:ext cx="5676896" cy="548640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txBox="1">
            <a:spLocks noGrp="1"/>
          </p:cNvSpPr>
          <p:nvPr>
            <p:ph type="dt" sz="half" idx="7"/>
          </p:nvPr>
        </p:nvSpPr>
        <p:spPr/>
        <p:txBody>
          <a:bodyPr/>
          <a:lstStyle>
            <a:lvl1pPr>
              <a:defRPr/>
            </a:lvl1pPr>
          </a:lstStyle>
          <a:p>
            <a:pPr lvl="0"/>
            <a:endParaRPr lang="en-US"/>
          </a:p>
        </p:txBody>
      </p:sp>
      <p:sp>
        <p:nvSpPr>
          <p:cNvPr id="5" name="Rectangle 5"/>
          <p:cNvSpPr txBox="1">
            <a:spLocks noGrp="1"/>
          </p:cNvSpPr>
          <p:nvPr>
            <p:ph type="ftr" sz="quarter" idx="9"/>
          </p:nvPr>
        </p:nvSpPr>
        <p:spPr/>
        <p:txBody>
          <a:bodyPr/>
          <a:lstStyle>
            <a:lvl1pPr>
              <a:defRPr/>
            </a:lvl1pPr>
          </a:lstStyle>
          <a:p>
            <a:pPr lvl="0"/>
            <a:endParaRPr lang="en-US"/>
          </a:p>
        </p:txBody>
      </p:sp>
      <p:sp>
        <p:nvSpPr>
          <p:cNvPr id="6" name="Rectangle 6"/>
          <p:cNvSpPr txBox="1">
            <a:spLocks noGrp="1"/>
          </p:cNvSpPr>
          <p:nvPr>
            <p:ph type="sldNum" sz="quarter" idx="8"/>
          </p:nvPr>
        </p:nvSpPr>
        <p:spPr/>
        <p:txBody>
          <a:bodyPr/>
          <a:lstStyle>
            <a:lvl1pPr>
              <a:defRPr/>
            </a:lvl1pPr>
          </a:lstStyle>
          <a:p>
            <a:pPr lvl="0"/>
            <a:fld id="{4D310744-8A7D-4C00-A4AD-DB872514C39B}" type="slidenum">
              <a:t>‹#›</a:t>
            </a:fld>
            <a:endParaRPr lang="en-US"/>
          </a:p>
        </p:txBody>
      </p:sp>
    </p:spTree>
    <p:extLst>
      <p:ext uri="{BB962C8B-B14F-4D97-AF65-F5344CB8AC3E}">
        <p14:creationId xmlns:p14="http://schemas.microsoft.com/office/powerpoint/2010/main" val="234084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000066"/>
            </a:gs>
            <a:gs pos="100000">
              <a:srgbClr val="00002F"/>
            </a:gs>
          </a:gsLst>
          <a:path path="circle">
            <a:fillToRect l="50000" t="50000" r="50000" b="50000"/>
          </a:path>
        </a:gradFill>
        <a:effectLst/>
      </p:bgPr>
    </p:bg>
    <p:spTree>
      <p:nvGrpSpPr>
        <p:cNvPr id="1" name=""/>
        <p:cNvGrpSpPr/>
        <p:nvPr/>
      </p:nvGrpSpPr>
      <p:grpSpPr>
        <a:xfrm>
          <a:off x="0" y="0"/>
          <a:ext cx="0" cy="0"/>
          <a:chOff x="0" y="0"/>
          <a:chExt cx="0" cy="0"/>
        </a:xfrm>
      </p:grpSpPr>
      <p:sp>
        <p:nvSpPr>
          <p:cNvPr id="2" name="Rectangle 2"/>
          <p:cNvSpPr txBox="1">
            <a:spLocks noGrp="1"/>
          </p:cNvSpPr>
          <p:nvPr>
            <p:ph type="title"/>
          </p:nvPr>
        </p:nvSpPr>
        <p:spPr>
          <a:xfrm>
            <a:off x="685800" y="609603"/>
            <a:ext cx="7772400" cy="1143000"/>
          </a:xfrm>
          <a:prstGeom prst="rect">
            <a:avLst/>
          </a:prstGeom>
          <a:noFill/>
          <a:ln>
            <a:noFill/>
          </a:ln>
        </p:spPr>
        <p:txBody>
          <a:bodyPr vert="horz" wrap="square" lIns="91440" tIns="45720" rIns="91440" bIns="45720" anchor="ctr" anchorCtr="1" compatLnSpc="1"/>
          <a:lstStyle/>
          <a:p>
            <a:pPr lvl="0"/>
            <a:r>
              <a:rPr lang="en-US"/>
              <a:t>Click to edit Master title style</a:t>
            </a:r>
          </a:p>
        </p:txBody>
      </p:sp>
      <p:sp>
        <p:nvSpPr>
          <p:cNvPr id="3" name="Rectangle 3"/>
          <p:cNvSpPr txBox="1">
            <a:spLocks noGrp="1"/>
          </p:cNvSpPr>
          <p:nvPr>
            <p:ph type="body" idx="1"/>
          </p:nvPr>
        </p:nvSpPr>
        <p:spPr>
          <a:xfrm>
            <a:off x="685800" y="1981203"/>
            <a:ext cx="7772400" cy="4114800"/>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txBox="1">
            <a:spLocks noGrp="1"/>
          </p:cNvSpPr>
          <p:nvPr>
            <p:ph type="dt" sz="half" idx="2"/>
          </p:nvPr>
        </p:nvSpPr>
        <p:spPr>
          <a:xfrm>
            <a:off x="685800" y="6248396"/>
            <a:ext cx="1904996" cy="457200"/>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en-US" sz="1400" b="0" i="0" u="none" strike="noStrike" kern="1200" cap="none" spc="0" baseline="0">
                <a:solidFill>
                  <a:srgbClr val="FFFFFF"/>
                </a:solidFill>
                <a:uFillTx/>
                <a:latin typeface="Times New Roman" pitchFamily="18"/>
              </a:defRPr>
            </a:lvl1pPr>
          </a:lstStyle>
          <a:p>
            <a:pPr lvl="0"/>
            <a:endParaRPr lang="en-US"/>
          </a:p>
        </p:txBody>
      </p:sp>
      <p:sp>
        <p:nvSpPr>
          <p:cNvPr id="5" name="Rectangle 5"/>
          <p:cNvSpPr txBox="1">
            <a:spLocks noGrp="1"/>
          </p:cNvSpPr>
          <p:nvPr>
            <p:ph type="ftr" sz="quarter" idx="3"/>
          </p:nvPr>
        </p:nvSpPr>
        <p:spPr>
          <a:xfrm>
            <a:off x="3124203" y="6248396"/>
            <a:ext cx="2895603" cy="457200"/>
          </a:xfrm>
          <a:prstGeom prst="rect">
            <a:avLst/>
          </a:prstGeom>
          <a:noFill/>
          <a:ln>
            <a:noFill/>
          </a:ln>
        </p:spPr>
        <p:txBody>
          <a:bodyPr vert="horz" wrap="square" lIns="91440" tIns="45720" rIns="91440" bIns="45720" anchor="t" anchorCtr="1" compatLnSpc="1"/>
          <a:lstStyle>
            <a:lvl1pPr marL="0" marR="0" lvl="0" indent="0" algn="ctr" defTabSz="914400" rtl="0" fontAlgn="auto" hangingPunct="1">
              <a:lnSpc>
                <a:spcPct val="100000"/>
              </a:lnSpc>
              <a:spcBef>
                <a:spcPts val="0"/>
              </a:spcBef>
              <a:spcAft>
                <a:spcPts val="0"/>
              </a:spcAft>
              <a:buNone/>
              <a:tabLst/>
              <a:defRPr lang="en-US" sz="1400" b="0" i="0" u="none" strike="noStrike" kern="1200" cap="none" spc="0" baseline="0">
                <a:solidFill>
                  <a:srgbClr val="FFFFFF"/>
                </a:solidFill>
                <a:uFillTx/>
                <a:latin typeface="Times New Roman" pitchFamily="18"/>
              </a:defRPr>
            </a:lvl1pPr>
          </a:lstStyle>
          <a:p>
            <a:pPr lvl="0"/>
            <a:endParaRPr lang="en-US"/>
          </a:p>
        </p:txBody>
      </p:sp>
      <p:sp>
        <p:nvSpPr>
          <p:cNvPr id="6" name="Rectangle 6"/>
          <p:cNvSpPr txBox="1">
            <a:spLocks noGrp="1"/>
          </p:cNvSpPr>
          <p:nvPr>
            <p:ph type="sldNum" sz="quarter" idx="4"/>
          </p:nvPr>
        </p:nvSpPr>
        <p:spPr>
          <a:xfrm>
            <a:off x="6553203" y="6248396"/>
            <a:ext cx="1904996" cy="457200"/>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en-US" sz="1400" b="0" i="0" u="none" strike="noStrike" kern="1200" cap="none" spc="0" baseline="0">
                <a:solidFill>
                  <a:srgbClr val="FFFFFF"/>
                </a:solidFill>
                <a:uFillTx/>
                <a:latin typeface="Times New Roman" pitchFamily="18"/>
              </a:defRPr>
            </a:lvl1pPr>
          </a:lstStyle>
          <a:p>
            <a:pPr lvl="0"/>
            <a:fld id="{A5EE7247-1EEE-4684-8F91-2FA97140FE83}"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0">
        <a:lnSpc>
          <a:spcPct val="100000"/>
        </a:lnSpc>
        <a:spcBef>
          <a:spcPts val="0"/>
        </a:spcBef>
        <a:spcAft>
          <a:spcPts val="0"/>
        </a:spcAft>
        <a:buNone/>
        <a:tabLst/>
        <a:defRPr lang="en-US" sz="4400" b="0" i="0" u="none" strike="noStrike" kern="0" cap="none" spc="0" baseline="0">
          <a:solidFill>
            <a:srgbClr val="FFFF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n-US" sz="3200" b="0" i="0" u="none" strike="noStrike" kern="0" cap="none" spc="0" baseline="0">
          <a:solidFill>
            <a:srgbClr val="FFFFFF"/>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n-US" sz="2800" b="0" i="0" u="none" strike="noStrike" kern="0" cap="none" spc="0" baseline="0">
          <a:solidFill>
            <a:srgbClr val="FFFFFF"/>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n-US" sz="2400" b="0" i="0" u="none" strike="noStrike" kern="0" cap="none" spc="0" baseline="0">
          <a:solidFill>
            <a:srgbClr val="FFFFFF"/>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n-US" sz="2000" b="0" i="0" u="none" strike="noStrike" kern="0" cap="none" spc="0" baseline="0">
          <a:solidFill>
            <a:srgbClr val="FFFFFF"/>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n-US" sz="2000" b="0" i="0" u="none" strike="noStrike" kern="0" cap="none" spc="0" baseline="0">
          <a:solidFill>
            <a:srgbClr val="FFFFFF"/>
          </a:solidFill>
          <a:uFillTx/>
          <a:latin typeface="Times New Roman"/>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3">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4000" b="1" u="sng">
                <a:latin typeface="Albertus Extra Bold" pitchFamily="34"/>
              </a:rPr>
              <a:t>THE  PRESENCE  OF  GOD</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1125534"/>
            <a:ext cx="8135938" cy="5256208"/>
          </a:xfrm>
        </p:spPr>
        <p:txBody>
          <a:bodyPr/>
          <a:lstStyle/>
          <a:p>
            <a:pPr marL="609603" lvl="0" indent="-609603" hangingPunct="1">
              <a:spcBef>
                <a:spcPts val="900"/>
              </a:spcBef>
              <a:buNone/>
            </a:pPr>
            <a:r>
              <a:rPr lang="en-US" sz="3600" b="1"/>
              <a:t> </a:t>
            </a:r>
            <a:r>
              <a:rPr lang="en-US" sz="3600" b="1" u="sng">
                <a:solidFill>
                  <a:srgbClr val="FF00FF"/>
                </a:solidFill>
              </a:rPr>
              <a:t>Gen 28:15</a:t>
            </a:r>
          </a:p>
          <a:p>
            <a:pPr marL="609603" lvl="0" indent="-609603" hangingPunct="1">
              <a:spcBef>
                <a:spcPts val="900"/>
              </a:spcBef>
              <a:buNone/>
            </a:pPr>
            <a:r>
              <a:rPr lang="en-US" sz="4000" b="1"/>
              <a:t>    </a:t>
            </a:r>
            <a:r>
              <a:rPr lang="en-US" sz="4400" b="1"/>
              <a:t>“Behold, </a:t>
            </a:r>
            <a:r>
              <a:rPr lang="en-US" sz="4400" b="1" u="sng"/>
              <a:t>I am with you </a:t>
            </a:r>
            <a:r>
              <a:rPr lang="en-US" sz="4400" b="1"/>
              <a:t>and will keep you wherever you go, and will bring you back to this land. For I will not leave you until I have done what I have promised you.”</a:t>
            </a:r>
            <a:br>
              <a:rPr lang="en-US"/>
            </a:br>
            <a:br>
              <a:rPr lang="en-US"/>
            </a:br>
            <a:endParaRPr lang="en-US"/>
          </a:p>
          <a:p>
            <a:pPr marL="609603" lvl="0" indent="-609603" hangingPunct="1">
              <a:buNone/>
            </a:pPr>
            <a:endParaRPr lang="en-US" b="1">
              <a:solidFill>
                <a:srgbClr val="66FFFF"/>
              </a:solidFill>
              <a:latin typeface="Albertus Extra Bold" pitchFamily="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name="Slide20">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4000" b="1" u="sng">
                <a:latin typeface="Albertus Extra Bold" pitchFamily="34"/>
              </a:rPr>
              <a:t>THE  PRESENCE  OF  GOD</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1125534"/>
            <a:ext cx="8135938" cy="5256208"/>
          </a:xfrm>
        </p:spPr>
        <p:txBody>
          <a:bodyPr/>
          <a:lstStyle/>
          <a:p>
            <a:pPr marL="609603" lvl="0" indent="-609603" hangingPunct="1">
              <a:spcBef>
                <a:spcPts val="900"/>
              </a:spcBef>
              <a:buNone/>
            </a:pPr>
            <a:r>
              <a:rPr lang="en-US" sz="3600" b="1"/>
              <a:t> </a:t>
            </a:r>
            <a:r>
              <a:rPr lang="en-US" sz="3600" b="1" u="sng">
                <a:solidFill>
                  <a:srgbClr val="FF00FF"/>
                </a:solidFill>
              </a:rPr>
              <a:t>Ps 139:7</a:t>
            </a:r>
          </a:p>
          <a:p>
            <a:pPr marL="609603" lvl="0" indent="-609603" hangingPunct="1">
              <a:spcBef>
                <a:spcPts val="900"/>
              </a:spcBef>
              <a:buNone/>
            </a:pPr>
            <a:r>
              <a:rPr lang="en-US" sz="3600" b="1"/>
              <a:t>    Where can I go from Your </a:t>
            </a:r>
            <a:r>
              <a:rPr lang="en-US" sz="3600" b="1" u="sng"/>
              <a:t>Spirit</a:t>
            </a:r>
            <a:r>
              <a:rPr lang="en-US" sz="3600" b="1"/>
              <a:t>? Or where can I flee from Your </a:t>
            </a:r>
            <a:r>
              <a:rPr lang="en-US" sz="3600" b="1" u="sng"/>
              <a:t>presence</a:t>
            </a:r>
            <a:r>
              <a:rPr lang="en-US" sz="3600" b="1"/>
              <a:t>?</a:t>
            </a:r>
          </a:p>
          <a:p>
            <a:pPr marL="609603" lvl="0" indent="-609603" hangingPunct="1">
              <a:spcBef>
                <a:spcPts val="900"/>
              </a:spcBef>
              <a:buNone/>
            </a:pPr>
            <a:endParaRPr lang="en-US" sz="1600" b="1"/>
          </a:p>
          <a:p>
            <a:pPr marL="609603" lvl="0" indent="-609603" hangingPunct="1">
              <a:spcBef>
                <a:spcPts val="900"/>
              </a:spcBef>
              <a:buNone/>
            </a:pPr>
            <a:r>
              <a:rPr lang="en-US" sz="3600" b="1" u="sng">
                <a:solidFill>
                  <a:srgbClr val="FFFF00"/>
                </a:solidFill>
              </a:rPr>
              <a:t>1Ki 8:27 </a:t>
            </a:r>
            <a:r>
              <a:rPr lang="en-US" sz="3600" b="1"/>
              <a:t>"But will God indeed dwell on the earth? Behold, </a:t>
            </a:r>
            <a:r>
              <a:rPr lang="en-US" sz="3600" b="1" u="sng"/>
              <a:t>heaven and the heaven of heavens cannot contain You.</a:t>
            </a:r>
            <a:r>
              <a:rPr lang="en-US" sz="3600" b="1"/>
              <a:t> How much less this temple which I have built!</a:t>
            </a:r>
            <a:r>
              <a:rPr lang="en-US"/>
              <a:t> (NKJV)</a:t>
            </a:r>
            <a:br>
              <a:rPr lang="en-US"/>
            </a:br>
            <a:br>
              <a:rPr lang="en-US"/>
            </a:br>
            <a:endParaRPr lang="en-US"/>
          </a:p>
          <a:p>
            <a:pPr marL="609603" lvl="0" indent="-609603" hangingPunct="1">
              <a:buNone/>
            </a:pPr>
            <a:endParaRPr lang="en-US" b="1">
              <a:solidFill>
                <a:srgbClr val="66FFFF"/>
              </a:solidFill>
              <a:latin typeface="Albertus Extra Bold" pitchFamily="34"/>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name="Slide21">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4000" b="1" u="sng">
                <a:latin typeface="Albertus Extra Bold" pitchFamily="34"/>
              </a:rPr>
              <a:t>THE  PRESENCE  OF  GOD</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914400"/>
            <a:ext cx="8135938" cy="5467343"/>
          </a:xfrm>
        </p:spPr>
        <p:txBody>
          <a:bodyPr/>
          <a:lstStyle/>
          <a:p>
            <a:pPr marL="609603" lvl="0" indent="-609603" hangingPunct="1">
              <a:spcBef>
                <a:spcPts val="900"/>
              </a:spcBef>
              <a:buNone/>
            </a:pPr>
            <a:r>
              <a:rPr lang="en-US" sz="3600" b="1"/>
              <a:t> </a:t>
            </a:r>
            <a:r>
              <a:rPr lang="en-US" sz="2600" b="1">
                <a:latin typeface="Arial" pitchFamily="34"/>
                <a:cs typeface="Arial" pitchFamily="34"/>
              </a:rPr>
              <a:t>Ex 33:1-3 </a:t>
            </a:r>
            <a:r>
              <a:rPr lang="en-US" sz="2600">
                <a:latin typeface="Arial" pitchFamily="34"/>
                <a:cs typeface="Arial" pitchFamily="34"/>
              </a:rPr>
              <a:t>Then the LORD said to Moses, "Depart and go up from here, you and the people whom you have brought out of the land of Egypt, to the land of which I swore to Abraham, Isaac, and Jacob, saying, 'To your descendants </a:t>
            </a:r>
            <a:r>
              <a:rPr lang="en-US" sz="2600" u="sng">
                <a:solidFill>
                  <a:srgbClr val="00B0F0"/>
                </a:solidFill>
                <a:latin typeface="Arial" pitchFamily="34"/>
                <a:cs typeface="Arial" pitchFamily="34"/>
              </a:rPr>
              <a:t>I will give it.'</a:t>
            </a:r>
          </a:p>
          <a:p>
            <a:pPr marL="609603" lvl="0" indent="-609603" hangingPunct="1">
              <a:spcBef>
                <a:spcPts val="900"/>
              </a:spcBef>
              <a:buNone/>
            </a:pPr>
            <a:r>
              <a:rPr lang="en-US" sz="2600">
                <a:latin typeface="Arial" pitchFamily="34"/>
                <a:cs typeface="Arial" pitchFamily="34"/>
              </a:rPr>
              <a:t>2 "And </a:t>
            </a:r>
            <a:r>
              <a:rPr lang="en-US" sz="2600" u="sng">
                <a:solidFill>
                  <a:srgbClr val="FFFF00"/>
                </a:solidFill>
                <a:latin typeface="Arial" pitchFamily="34"/>
                <a:cs typeface="Arial" pitchFamily="34"/>
              </a:rPr>
              <a:t>I will send My Angel before you</a:t>
            </a:r>
            <a:r>
              <a:rPr lang="en-US" sz="2600">
                <a:latin typeface="Arial" pitchFamily="34"/>
                <a:cs typeface="Arial" pitchFamily="34"/>
              </a:rPr>
              <a:t>, and I will drive out the Canaanite and the Amorite and the Hittite and the Perizzite and the Hivite and the Jebusite.</a:t>
            </a:r>
          </a:p>
          <a:p>
            <a:pPr marL="609603" lvl="0" indent="-609603" hangingPunct="1">
              <a:spcBef>
                <a:spcPts val="900"/>
              </a:spcBef>
              <a:buNone/>
            </a:pPr>
            <a:r>
              <a:rPr lang="en-US" sz="2600">
                <a:latin typeface="Arial" pitchFamily="34"/>
                <a:cs typeface="Arial" pitchFamily="34"/>
              </a:rPr>
              <a:t>3 "Go up to a </a:t>
            </a:r>
            <a:r>
              <a:rPr lang="en-US" sz="2600" u="sng">
                <a:solidFill>
                  <a:srgbClr val="FFFF00"/>
                </a:solidFill>
                <a:latin typeface="Arial" pitchFamily="34"/>
                <a:cs typeface="Arial" pitchFamily="34"/>
              </a:rPr>
              <a:t>land flowing with milk and honey</a:t>
            </a:r>
            <a:r>
              <a:rPr lang="en-US" sz="2600">
                <a:latin typeface="Arial" pitchFamily="34"/>
                <a:cs typeface="Arial" pitchFamily="34"/>
              </a:rPr>
              <a:t>; for I will not go up in your midst, lest I consume you on the way, for you are a stiff-necked people." </a:t>
            </a:r>
            <a:r>
              <a:rPr lang="en-US" sz="2400">
                <a:latin typeface="Arial" pitchFamily="34"/>
                <a:cs typeface="Arial" pitchFamily="34"/>
              </a:rPr>
              <a:t>(NKJV)</a:t>
            </a:r>
            <a:br>
              <a:rPr lang="en-US" sz="4800"/>
            </a:br>
            <a:br>
              <a:rPr lang="en-US"/>
            </a:br>
            <a:endParaRPr lang="en-US"/>
          </a:p>
          <a:p>
            <a:pPr marL="609603" lvl="0" indent="-609603" hangingPunct="1">
              <a:buNone/>
            </a:pPr>
            <a:endParaRPr lang="en-US" b="1">
              <a:solidFill>
                <a:srgbClr val="66FFFF"/>
              </a:solidFill>
              <a:latin typeface="Albertus Extra Bold" pitchFamily="34"/>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name="Slide22">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3600" b="1" u="sng">
                <a:latin typeface="Albertus Extra Bold" pitchFamily="34"/>
              </a:rPr>
              <a:t>4 THINGS ROB GOD’S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914400"/>
            <a:ext cx="8135938" cy="5467343"/>
          </a:xfrm>
        </p:spPr>
        <p:txBody>
          <a:bodyPr/>
          <a:lstStyle/>
          <a:p>
            <a:pPr marL="609603" lvl="0" indent="-609603" algn="ctr" hangingPunct="1">
              <a:spcBef>
                <a:spcPts val="900"/>
              </a:spcBef>
              <a:buNone/>
            </a:pPr>
            <a:r>
              <a:rPr lang="en-US" sz="3600" b="1" dirty="0">
                <a:solidFill>
                  <a:srgbClr val="00FFFF"/>
                </a:solidFill>
                <a:latin typeface="Arial Rounded MT Bold" pitchFamily="34"/>
              </a:rPr>
              <a:t>1. </a:t>
            </a:r>
            <a:r>
              <a:rPr lang="en-US" sz="4000" b="1" u="sng" dirty="0">
                <a:solidFill>
                  <a:srgbClr val="00FFFF"/>
                </a:solidFill>
                <a:latin typeface="Arial Rounded MT Bold" pitchFamily="34"/>
              </a:rPr>
              <a:t>DIRECT  DISOBEDIENCE</a:t>
            </a:r>
            <a:r>
              <a:rPr lang="en-US" sz="4000" u="sng" dirty="0">
                <a:solidFill>
                  <a:srgbClr val="00FFFF"/>
                </a:solidFill>
                <a:latin typeface="Arial Rounded MT Bold" pitchFamily="34"/>
              </a:rPr>
              <a:t> </a:t>
            </a:r>
          </a:p>
          <a:p>
            <a:pPr marL="609603" lvl="0" indent="-609603" algn="ctr" hangingPunct="1">
              <a:spcBef>
                <a:spcPts val="900"/>
              </a:spcBef>
              <a:buNone/>
            </a:pPr>
            <a:r>
              <a:rPr lang="en-US" sz="4000" b="1" u="sng" dirty="0">
                <a:solidFill>
                  <a:srgbClr val="FFFF00"/>
                </a:solidFill>
              </a:rPr>
              <a:t>(Exodus 32:7-8)</a:t>
            </a:r>
          </a:p>
          <a:p>
            <a:pPr marL="1371600" lvl="2" indent="-457200">
              <a:buAutoNum type="arabicPeriod"/>
            </a:pPr>
            <a:r>
              <a:rPr lang="en-US" sz="3600" b="1" dirty="0">
                <a:latin typeface="Arial" pitchFamily="34"/>
                <a:cs typeface="Arial" pitchFamily="34"/>
              </a:rPr>
              <a:t>1 John 4:16 Romans 8:16</a:t>
            </a:r>
          </a:p>
          <a:p>
            <a:pPr marL="1371600" lvl="2" indent="-457200">
              <a:buAutoNum type="arabicPeriod"/>
            </a:pPr>
            <a:r>
              <a:rPr lang="en-US" sz="3600" b="1" dirty="0">
                <a:latin typeface="Arial" pitchFamily="34"/>
                <a:cs typeface="Arial" pitchFamily="34"/>
              </a:rPr>
              <a:t>Ephesians 4:30</a:t>
            </a:r>
          </a:p>
          <a:p>
            <a:pPr marL="1371600" lvl="2" indent="-457200">
              <a:buAutoNum type="arabicPeriod"/>
            </a:pPr>
            <a:r>
              <a:rPr lang="en-US" sz="3600" b="1" dirty="0">
                <a:latin typeface="Arial" pitchFamily="34"/>
                <a:cs typeface="Arial" pitchFamily="34"/>
              </a:rPr>
              <a:t>1 </a:t>
            </a:r>
            <a:r>
              <a:rPr lang="en-US" sz="3600" b="1" dirty="0" err="1">
                <a:latin typeface="Arial" pitchFamily="34"/>
                <a:cs typeface="Arial" pitchFamily="34"/>
              </a:rPr>
              <a:t>Thes</a:t>
            </a:r>
            <a:r>
              <a:rPr lang="en-US" sz="3600" b="1" dirty="0">
                <a:latin typeface="Arial" pitchFamily="34"/>
                <a:cs typeface="Arial" pitchFamily="34"/>
              </a:rPr>
              <a:t> 5:19</a:t>
            </a:r>
          </a:p>
          <a:p>
            <a:pPr marL="1371600" lvl="2" indent="-457200">
              <a:buAutoNum type="arabicPeriod"/>
            </a:pPr>
            <a:r>
              <a:rPr lang="en-US" sz="3600" b="1" dirty="0">
                <a:latin typeface="Arial" pitchFamily="34"/>
                <a:cs typeface="Arial" pitchFamily="34"/>
              </a:rPr>
              <a:t>Exodus 13:21-22</a:t>
            </a:r>
          </a:p>
          <a:p>
            <a:pPr marL="1371600" lvl="2" indent="-457200">
              <a:buAutoNum type="arabicPeriod"/>
            </a:pPr>
            <a:r>
              <a:rPr lang="en-US" sz="3600" b="1" dirty="0">
                <a:latin typeface="Arial" pitchFamily="34"/>
                <a:cs typeface="Arial" pitchFamily="34"/>
              </a:rPr>
              <a:t>Acts 2:1-4</a:t>
            </a:r>
          </a:p>
          <a:p>
            <a:pPr marL="1371600" lvl="2" indent="-457200">
              <a:buAutoNum type="arabicPeriod"/>
            </a:pPr>
            <a:r>
              <a:rPr lang="en-US" sz="3600" b="1" dirty="0">
                <a:latin typeface="Arial" pitchFamily="34"/>
                <a:cs typeface="Arial" pitchFamily="34"/>
              </a:rPr>
              <a:t>John 14:21</a:t>
            </a:r>
          </a:p>
          <a:p>
            <a:pPr marL="609603" lvl="0" indent="-609603" hangingPunct="1">
              <a:spcBef>
                <a:spcPts val="900"/>
              </a:spcBef>
              <a:buNone/>
            </a:pPr>
            <a:endParaRPr lang="en-US" sz="3600" dirty="0">
              <a:latin typeface="Arial" pitchFamily="34"/>
              <a:cs typeface="Arial" pitchFamily="34"/>
            </a:endParaRPr>
          </a:p>
          <a:p>
            <a:pPr marL="609603" lvl="0" indent="-609603" hangingPunct="1">
              <a:spcBef>
                <a:spcPts val="900"/>
              </a:spcBef>
              <a:buNone/>
            </a:pPr>
            <a:endParaRPr lang="en-US" b="1" dirty="0">
              <a:solidFill>
                <a:srgbClr val="66FFFF"/>
              </a:solidFill>
              <a:latin typeface="Albertus Extra Bold" pitchFamily="34"/>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name="Slide23">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3600" b="1" u="sng">
                <a:latin typeface="Albertus Extra Bold" pitchFamily="34"/>
              </a:rPr>
              <a:t>4 THINGS ROB GOD’S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914400"/>
            <a:ext cx="8135938" cy="5467343"/>
          </a:xfrm>
        </p:spPr>
        <p:txBody>
          <a:bodyPr/>
          <a:lstStyle/>
          <a:p>
            <a:pPr marL="609603" lvl="0" indent="-609603" algn="ctr" hangingPunct="1">
              <a:spcBef>
                <a:spcPts val="900"/>
              </a:spcBef>
              <a:buNone/>
            </a:pPr>
            <a:r>
              <a:rPr lang="en-US" sz="3600" b="1">
                <a:solidFill>
                  <a:srgbClr val="00FFFF"/>
                </a:solidFill>
                <a:latin typeface="Arial Rounded MT Bold" pitchFamily="34"/>
              </a:rPr>
              <a:t>2. </a:t>
            </a:r>
            <a:r>
              <a:rPr lang="en-US" sz="3600" u="sng">
                <a:solidFill>
                  <a:srgbClr val="00FFFF"/>
                </a:solidFill>
                <a:latin typeface="Arial Rounded MT Bold" pitchFamily="34"/>
              </a:rPr>
              <a:t>DIVIDED  DEVOTION  </a:t>
            </a:r>
            <a:r>
              <a:rPr lang="en-US" sz="4000" u="sng">
                <a:solidFill>
                  <a:srgbClr val="00FFFF"/>
                </a:solidFill>
                <a:latin typeface="Arial Rounded MT Bold" pitchFamily="34"/>
              </a:rPr>
              <a:t>or</a:t>
            </a:r>
          </a:p>
          <a:p>
            <a:pPr marL="609603" lvl="0" indent="-609603" algn="ctr" hangingPunct="1">
              <a:spcBef>
                <a:spcPts val="900"/>
              </a:spcBef>
              <a:buNone/>
            </a:pPr>
            <a:r>
              <a:rPr lang="en-US" sz="4400" u="sng">
                <a:solidFill>
                  <a:srgbClr val="00FFFF"/>
                </a:solidFill>
                <a:latin typeface="Arial Rounded MT Bold" pitchFamily="34"/>
              </a:rPr>
              <a:t>IDOL  WORSHIP</a:t>
            </a:r>
            <a:r>
              <a:rPr lang="en-US" sz="4000" b="1" u="sng">
                <a:solidFill>
                  <a:srgbClr val="FFFF00"/>
                </a:solidFill>
              </a:rPr>
              <a:t>(Exodus 32:4)</a:t>
            </a:r>
          </a:p>
          <a:p>
            <a:pPr marL="609603" lvl="0" indent="-609603" hangingPunct="1">
              <a:spcBef>
                <a:spcPts val="900"/>
              </a:spcBef>
              <a:buNone/>
            </a:pPr>
            <a:r>
              <a:rPr lang="en-US" sz="3600">
                <a:latin typeface="Arial" pitchFamily="34"/>
                <a:cs typeface="Arial" pitchFamily="34"/>
              </a:rPr>
              <a:t>    </a:t>
            </a:r>
            <a:r>
              <a:rPr lang="en-US" sz="3600" b="1">
                <a:latin typeface="Arial" pitchFamily="34"/>
                <a:cs typeface="Arial" pitchFamily="34"/>
              </a:rPr>
              <a:t>And he (Aaron) received the gold from their hand, and he fashioned it with an engraving tool, and made </a:t>
            </a:r>
            <a:r>
              <a:rPr lang="en-US" sz="3600" b="1" u="sng">
                <a:solidFill>
                  <a:srgbClr val="00FFFF"/>
                </a:solidFill>
                <a:latin typeface="Arial" pitchFamily="34"/>
                <a:cs typeface="Arial" pitchFamily="34"/>
              </a:rPr>
              <a:t>a molded calf</a:t>
            </a:r>
            <a:r>
              <a:rPr lang="en-US" sz="3600" b="1">
                <a:latin typeface="Arial" pitchFamily="34"/>
                <a:cs typeface="Arial" pitchFamily="34"/>
              </a:rPr>
              <a:t>. Then they said, </a:t>
            </a:r>
            <a:r>
              <a:rPr lang="en-US" sz="3600" b="1" u="sng">
                <a:latin typeface="Arial" pitchFamily="34"/>
                <a:cs typeface="Arial" pitchFamily="34"/>
              </a:rPr>
              <a:t>"This is your god, </a:t>
            </a:r>
            <a:r>
              <a:rPr lang="en-US" sz="3600" b="1">
                <a:latin typeface="Arial" pitchFamily="34"/>
                <a:cs typeface="Arial" pitchFamily="34"/>
              </a:rPr>
              <a:t>O Israel, that brought you out of the land of Egypt!“</a:t>
            </a:r>
            <a:r>
              <a:rPr lang="en-US" sz="3600">
                <a:latin typeface="Arial" pitchFamily="34"/>
                <a:cs typeface="Arial" pitchFamily="34"/>
              </a:rPr>
              <a:t> </a:t>
            </a:r>
            <a:r>
              <a:rPr lang="en-US" sz="2400">
                <a:latin typeface="Arial" pitchFamily="34"/>
                <a:cs typeface="Arial" pitchFamily="34"/>
              </a:rPr>
              <a:t>(NKJV)</a:t>
            </a:r>
            <a:endParaRPr lang="en-US" sz="3600">
              <a:latin typeface="Arial" pitchFamily="34"/>
              <a:cs typeface="Arial" pitchFamily="34"/>
            </a:endParaRPr>
          </a:p>
          <a:p>
            <a:pPr marL="609603" lvl="0" indent="-609603" hangingPunct="1">
              <a:spcBef>
                <a:spcPts val="900"/>
              </a:spcBef>
              <a:buNone/>
            </a:pPr>
            <a:endParaRPr lang="en-US" b="1">
              <a:solidFill>
                <a:srgbClr val="66FFFF"/>
              </a:solidFill>
              <a:latin typeface="Albertus Extra Bold" pitchFamily="3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name="Slide24">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3600" b="1" u="sng">
                <a:latin typeface="Albertus Extra Bold" pitchFamily="34"/>
              </a:rPr>
              <a:t>4 THINGS ROB GOD’S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914400"/>
            <a:ext cx="8135938" cy="5467343"/>
          </a:xfrm>
        </p:spPr>
        <p:txBody>
          <a:bodyPr/>
          <a:lstStyle/>
          <a:p>
            <a:pPr marL="609603" lvl="0" indent="-609603" algn="ctr" hangingPunct="1">
              <a:spcBef>
                <a:spcPts val="900"/>
              </a:spcBef>
              <a:buNone/>
            </a:pPr>
            <a:r>
              <a:rPr lang="en-US" sz="3600" b="1">
                <a:solidFill>
                  <a:srgbClr val="00FFFF"/>
                </a:solidFill>
                <a:latin typeface="Arial Rounded MT Bold" pitchFamily="34"/>
              </a:rPr>
              <a:t>3.</a:t>
            </a:r>
            <a:r>
              <a:rPr lang="en-US" sz="3600" b="1">
                <a:solidFill>
                  <a:srgbClr val="00FFFF"/>
                </a:solidFill>
              </a:rPr>
              <a:t> DISPLACED DEPENDENCE (Exodus 32:7-8)</a:t>
            </a:r>
            <a:endParaRPr lang="en-US" sz="3600">
              <a:solidFill>
                <a:srgbClr val="00FFFF"/>
              </a:solidFill>
            </a:endParaRPr>
          </a:p>
          <a:p>
            <a:pPr marL="609603" lvl="0" indent="-609603" hangingPunct="1">
              <a:spcBef>
                <a:spcPts val="900"/>
              </a:spcBef>
              <a:buNone/>
            </a:pPr>
            <a:r>
              <a:rPr lang="en-US">
                <a:latin typeface="Albertus Extra Bold" pitchFamily="34"/>
              </a:rPr>
              <a:t>   32:8 "They have turned aside quickly out of the way which I commanded them. They have made themselves a molded calf, and worshiped it and sacrificed to it, and said, </a:t>
            </a:r>
            <a:r>
              <a:rPr lang="en-US" sz="3600" u="sng">
                <a:solidFill>
                  <a:srgbClr val="00FFFF"/>
                </a:solidFill>
                <a:latin typeface="Albertus Extra Bold" pitchFamily="34"/>
              </a:rPr>
              <a:t>'This is your god, </a:t>
            </a:r>
            <a:r>
              <a:rPr lang="en-US">
                <a:latin typeface="Albertus Extra Bold" pitchFamily="34"/>
              </a:rPr>
              <a:t>O Israel, that brought you out of the land of Egypt!'“</a:t>
            </a:r>
            <a:r>
              <a:rPr lang="en-US" sz="2400">
                <a:latin typeface="Albertus Extra Bold" pitchFamily="34"/>
              </a:rPr>
              <a:t>(NKJV)</a:t>
            </a:r>
            <a:endParaRPr lang="en-US">
              <a:latin typeface="Albertus Extra Bold" pitchFamily="3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name="Slide25">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3600" b="1" u="sng">
                <a:latin typeface="Albertus Extra Bold" pitchFamily="34"/>
              </a:rPr>
              <a:t>4 THINGS ROB GOD’S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914400"/>
            <a:ext cx="8135938" cy="5467343"/>
          </a:xfrm>
        </p:spPr>
        <p:txBody>
          <a:bodyPr/>
          <a:lstStyle/>
          <a:p>
            <a:pPr marL="609603" lvl="0" indent="-609603" algn="ctr" hangingPunct="1">
              <a:spcBef>
                <a:spcPts val="900"/>
              </a:spcBef>
              <a:buNone/>
            </a:pPr>
            <a:endParaRPr lang="en-US" sz="1400" b="1">
              <a:solidFill>
                <a:srgbClr val="00FFFF"/>
              </a:solidFill>
              <a:latin typeface="Arial Rounded MT Bold" pitchFamily="34"/>
            </a:endParaRPr>
          </a:p>
          <a:p>
            <a:pPr marL="609603" lvl="0" indent="-609603" algn="ctr" hangingPunct="1">
              <a:spcBef>
                <a:spcPts val="900"/>
              </a:spcBef>
              <a:buNone/>
            </a:pPr>
            <a:r>
              <a:rPr lang="en-US" sz="3600" b="1" u="sng">
                <a:solidFill>
                  <a:srgbClr val="00FFFF"/>
                </a:solidFill>
                <a:latin typeface="Arial Rounded MT Bold" pitchFamily="34"/>
              </a:rPr>
              <a:t>4.</a:t>
            </a:r>
            <a:r>
              <a:rPr lang="en-US" sz="3600" b="1" u="sng">
                <a:solidFill>
                  <a:srgbClr val="00FFFF"/>
                </a:solidFill>
              </a:rPr>
              <a:t> DETERMINED DISOBEDIENCE </a:t>
            </a:r>
            <a:r>
              <a:rPr lang="en-US" sz="3600" b="1">
                <a:solidFill>
                  <a:srgbClr val="00FFFF"/>
                </a:solidFill>
              </a:rPr>
              <a:t>(Exodus 32:9)</a:t>
            </a:r>
            <a:endParaRPr lang="en-US" sz="3600">
              <a:solidFill>
                <a:srgbClr val="00FFFF"/>
              </a:solidFill>
            </a:endParaRPr>
          </a:p>
          <a:p>
            <a:pPr marL="609603" lvl="0" indent="-609603" hangingPunct="1">
              <a:spcBef>
                <a:spcPts val="900"/>
              </a:spcBef>
              <a:buNone/>
            </a:pPr>
            <a:r>
              <a:rPr lang="en-US">
                <a:latin typeface="Albertus Extra Bold" pitchFamily="34"/>
              </a:rPr>
              <a:t>    </a:t>
            </a:r>
            <a:r>
              <a:rPr lang="en-US" sz="3600">
                <a:latin typeface="Albertus Extra Bold" pitchFamily="34"/>
              </a:rPr>
              <a:t>And the LORD said to Moses,</a:t>
            </a:r>
          </a:p>
          <a:p>
            <a:pPr marL="609603" lvl="0" indent="-609603" hangingPunct="1">
              <a:spcBef>
                <a:spcPts val="900"/>
              </a:spcBef>
              <a:buNone/>
            </a:pPr>
            <a:r>
              <a:rPr lang="en-US" sz="3600">
                <a:latin typeface="Albertus Extra Bold" pitchFamily="34"/>
              </a:rPr>
              <a:t>    "I have seen this people,</a:t>
            </a:r>
          </a:p>
          <a:p>
            <a:pPr marL="609603" lvl="0" indent="-609603" hangingPunct="1">
              <a:spcBef>
                <a:spcPts val="900"/>
              </a:spcBef>
              <a:buNone/>
            </a:pPr>
            <a:r>
              <a:rPr lang="en-US" sz="3600">
                <a:latin typeface="Albertus Extra Bold" pitchFamily="34"/>
              </a:rPr>
              <a:t>    and indeed it is</a:t>
            </a:r>
          </a:p>
          <a:p>
            <a:pPr marL="609603" lvl="0" indent="-609603" hangingPunct="1">
              <a:spcBef>
                <a:spcPts val="900"/>
              </a:spcBef>
              <a:buNone/>
            </a:pPr>
            <a:r>
              <a:rPr lang="en-US" sz="3600">
                <a:latin typeface="Albertus Extra Bold" pitchFamily="34"/>
              </a:rPr>
              <a:t>    </a:t>
            </a:r>
            <a:r>
              <a:rPr lang="en-US" sz="4400" u="sng">
                <a:latin typeface="Albertus Extra Bold" pitchFamily="34"/>
              </a:rPr>
              <a:t>a stiff-necked people!</a:t>
            </a:r>
            <a:r>
              <a:rPr lang="en-US" sz="4000" u="sng">
                <a:latin typeface="Albertus Extra Bold" pitchFamily="34"/>
              </a:rPr>
              <a:t> </a:t>
            </a:r>
            <a:endParaRPr lang="en-US" u="sng">
              <a:latin typeface="Albertus Extra Bold" pitchFamily="34"/>
            </a:endParaRPr>
          </a:p>
          <a:p>
            <a:pPr marL="609603" lvl="0" indent="-609603" hangingPunct="1">
              <a:spcBef>
                <a:spcPts val="900"/>
              </a:spcBef>
              <a:buNone/>
            </a:pPr>
            <a:r>
              <a:rPr lang="en-US">
                <a:latin typeface="Albertus Extra Bold" pitchFamily="34"/>
              </a:rPr>
              <a:t>							(NKJV)</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name="Slide26">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01956"/>
          </a:xfrm>
        </p:spPr>
        <p:txBody>
          <a:bodyPr/>
          <a:lstStyle/>
          <a:p>
            <a:pPr lvl="0" hangingPunct="1"/>
            <a:br>
              <a:rPr lang="en-US" sz="3200" b="1" u="sng">
                <a:latin typeface="Albertus Extra Bold" pitchFamily="34"/>
              </a:rPr>
            </a:br>
            <a:br>
              <a:rPr lang="en-US" sz="3200" b="1" u="sng">
                <a:latin typeface="Albertus Extra Bold" pitchFamily="34"/>
              </a:rPr>
            </a:br>
            <a:r>
              <a:rPr lang="en-US" sz="3200" b="1" u="sng">
                <a:latin typeface="Albertus Extra Bold" pitchFamily="34"/>
              </a:rPr>
              <a:t>HOW  TO  ENTER  INTO  HIS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533396" y="1143000"/>
            <a:ext cx="7997827" cy="5238743"/>
          </a:xfrm>
        </p:spPr>
        <p:txBody>
          <a:bodyPr/>
          <a:lstStyle/>
          <a:p>
            <a:pPr marL="609603" lvl="0" indent="-609603" hangingPunct="1">
              <a:spcBef>
                <a:spcPts val="900"/>
              </a:spcBef>
              <a:buAutoNum type="arabicPeriod"/>
            </a:pPr>
            <a:r>
              <a:rPr lang="en-US" b="1" u="sng">
                <a:latin typeface="Arial Rounded MT Bold" pitchFamily="34"/>
              </a:rPr>
              <a:t>Acknowledge </a:t>
            </a:r>
            <a:r>
              <a:rPr lang="en-US" b="1">
                <a:latin typeface="Arial Rounded MT Bold" pitchFamily="34"/>
              </a:rPr>
              <a:t>His presence. </a:t>
            </a:r>
          </a:p>
          <a:p>
            <a:pPr marL="609603" lvl="0" indent="-609603" hangingPunct="1">
              <a:spcBef>
                <a:spcPts val="900"/>
              </a:spcBef>
              <a:buNone/>
            </a:pPr>
            <a:r>
              <a:rPr lang="en-US" b="1">
                <a:latin typeface="Arial Rounded MT Bold" pitchFamily="34"/>
              </a:rPr>
              <a:t>						</a:t>
            </a:r>
            <a:r>
              <a:rPr lang="en-US" b="1">
                <a:solidFill>
                  <a:srgbClr val="FFFF00"/>
                </a:solidFill>
                <a:latin typeface="Arial Rounded MT Bold" pitchFamily="34"/>
              </a:rPr>
              <a:t>Genesis 28:16</a:t>
            </a:r>
          </a:p>
          <a:p>
            <a:pPr marL="609603" lvl="0" indent="-609603" hangingPunct="1">
              <a:spcBef>
                <a:spcPts val="900"/>
              </a:spcBef>
              <a:buNone/>
            </a:pPr>
            <a:r>
              <a:rPr lang="en-US" b="1">
                <a:latin typeface="Arial Rounded MT Bold" pitchFamily="34"/>
              </a:rPr>
              <a:t>2. </a:t>
            </a:r>
            <a:r>
              <a:rPr lang="en-US" b="1" u="sng">
                <a:latin typeface="Arial Rounded MT Bold" pitchFamily="34"/>
              </a:rPr>
              <a:t>Prepare</a:t>
            </a:r>
            <a:r>
              <a:rPr lang="en-US" b="1">
                <a:latin typeface="Arial Rounded MT Bold" pitchFamily="34"/>
              </a:rPr>
              <a:t> your heart through confession. </a:t>
            </a:r>
            <a:r>
              <a:rPr lang="en-US" b="1">
                <a:solidFill>
                  <a:srgbClr val="FFFF00"/>
                </a:solidFill>
                <a:latin typeface="Arial Rounded MT Bold" pitchFamily="34"/>
              </a:rPr>
              <a:t>Psalm 51:10-12</a:t>
            </a:r>
          </a:p>
          <a:p>
            <a:pPr marL="609603" lvl="0" indent="-609603" hangingPunct="1">
              <a:spcBef>
                <a:spcPts val="900"/>
              </a:spcBef>
              <a:buNone/>
            </a:pPr>
            <a:r>
              <a:rPr lang="en-US" b="1" i="1">
                <a:latin typeface="Arial Rounded MT Bold" pitchFamily="34"/>
              </a:rPr>
              <a:t>3. </a:t>
            </a:r>
            <a:r>
              <a:rPr lang="en-US" b="1" i="1" u="sng">
                <a:latin typeface="Arial Rounded MT Bold" pitchFamily="34"/>
              </a:rPr>
              <a:t>Remove</a:t>
            </a:r>
            <a:r>
              <a:rPr lang="en-US" b="1" i="1">
                <a:latin typeface="Arial Rounded MT Bold" pitchFamily="34"/>
              </a:rPr>
              <a:t> distractions with fasting. </a:t>
            </a:r>
            <a:r>
              <a:rPr lang="en-US" b="1" i="1">
                <a:solidFill>
                  <a:srgbClr val="FFFF00"/>
                </a:solidFill>
                <a:latin typeface="Arial Rounded MT Bold" pitchFamily="34"/>
              </a:rPr>
              <a:t>Matthew 4:1-11 </a:t>
            </a:r>
          </a:p>
          <a:p>
            <a:pPr marL="609603" lvl="0" indent="-609603" hangingPunct="1">
              <a:spcBef>
                <a:spcPts val="900"/>
              </a:spcBef>
              <a:buNone/>
            </a:pPr>
            <a:r>
              <a:rPr lang="en-US" b="1" i="1">
                <a:latin typeface="Arial Rounded MT Bold" pitchFamily="34"/>
              </a:rPr>
              <a:t>4. </a:t>
            </a:r>
            <a:r>
              <a:rPr lang="en-US" b="1" i="1" u="sng">
                <a:latin typeface="Arial Rounded MT Bold" pitchFamily="34"/>
              </a:rPr>
              <a:t>Welcome </a:t>
            </a:r>
            <a:r>
              <a:rPr lang="en-US" b="1" i="1">
                <a:latin typeface="Arial Rounded MT Bold" pitchFamily="34"/>
              </a:rPr>
              <a:t>His presence with praise and thanksgiving.   </a:t>
            </a:r>
            <a:r>
              <a:rPr lang="en-US" b="1" i="1">
                <a:solidFill>
                  <a:srgbClr val="FFFF00"/>
                </a:solidFill>
                <a:latin typeface="Arial Rounded MT Bold" pitchFamily="34"/>
              </a:rPr>
              <a:t>Psalm 100:2-5 </a:t>
            </a:r>
          </a:p>
          <a:p>
            <a:pPr marL="609603" lvl="0" indent="-609603" hangingPunct="1">
              <a:spcBef>
                <a:spcPts val="900"/>
              </a:spcBef>
              <a:buNone/>
            </a:pPr>
            <a:r>
              <a:rPr lang="en-US" b="1" i="1">
                <a:latin typeface="Arial Rounded MT Bold" pitchFamily="34"/>
              </a:rPr>
              <a:t>5. </a:t>
            </a:r>
            <a:r>
              <a:rPr lang="en-US" b="1" i="1" u="sng">
                <a:solidFill>
                  <a:srgbClr val="FFFF00"/>
                </a:solidFill>
                <a:latin typeface="Arial Rounded MT Bold" pitchFamily="34"/>
              </a:rPr>
              <a:t>Wait, </a:t>
            </a:r>
            <a:r>
              <a:rPr lang="en-US" b="1" i="1" u="sng">
                <a:solidFill>
                  <a:srgbClr val="5EF0F7"/>
                </a:solidFill>
                <a:latin typeface="Arial Rounded MT Bold" pitchFamily="34"/>
              </a:rPr>
              <a:t>pray</a:t>
            </a:r>
            <a:r>
              <a:rPr lang="en-US" b="1" i="1">
                <a:solidFill>
                  <a:srgbClr val="5EF0F7"/>
                </a:solidFill>
                <a:latin typeface="Arial Rounded MT Bold" pitchFamily="34"/>
              </a:rPr>
              <a:t> </a:t>
            </a:r>
            <a:r>
              <a:rPr lang="en-US" b="1" i="1">
                <a:latin typeface="Arial Rounded MT Bold" pitchFamily="34"/>
              </a:rPr>
              <a:t>and  </a:t>
            </a:r>
            <a:r>
              <a:rPr lang="en-US" b="1" i="1" u="sng">
                <a:solidFill>
                  <a:srgbClr val="FF0000"/>
                </a:solidFill>
                <a:latin typeface="Arial Rounded MT Bold" pitchFamily="34"/>
              </a:rPr>
              <a:t>Listen.</a:t>
            </a:r>
            <a:r>
              <a:rPr lang="en-US" b="1" i="1">
                <a:latin typeface="Arial Rounded MT Bold" pitchFamily="34"/>
              </a:rPr>
              <a:t>  </a:t>
            </a:r>
            <a:r>
              <a:rPr lang="en-US" b="1" i="1">
                <a:solidFill>
                  <a:srgbClr val="FFFF00"/>
                </a:solidFill>
                <a:latin typeface="Arial Rounded MT Bold" pitchFamily="34"/>
              </a:rPr>
              <a:t>Acts 1:7-8 </a:t>
            </a:r>
            <a:endParaRPr lang="en-US" b="1">
              <a:solidFill>
                <a:srgbClr val="FFFF00"/>
              </a:solidFill>
              <a:latin typeface="Arial Rounded MT Bold" pitchFamily="3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name="Slide27">
    <p:spTree>
      <p:nvGrpSpPr>
        <p:cNvPr id="1" name=""/>
        <p:cNvGrpSpPr/>
        <p:nvPr/>
      </p:nvGrpSpPr>
      <p:grpSpPr>
        <a:xfrm>
          <a:off x="0" y="0"/>
          <a:ext cx="0" cy="0"/>
          <a:chOff x="0" y="0"/>
          <a:chExt cx="0" cy="0"/>
        </a:xfrm>
      </p:grpSpPr>
      <p:sp>
        <p:nvSpPr>
          <p:cNvPr id="2" name="Rectangle 2"/>
          <p:cNvSpPr txBox="1">
            <a:spLocks noGrp="1"/>
          </p:cNvSpPr>
          <p:nvPr>
            <p:ph type="title"/>
          </p:nvPr>
        </p:nvSpPr>
        <p:spPr>
          <a:xfrm>
            <a:off x="250829" y="188640"/>
            <a:ext cx="8641656" cy="864098"/>
          </a:xfrm>
        </p:spPr>
        <p:txBody>
          <a:bodyPr/>
          <a:lstStyle/>
          <a:p>
            <a:pPr lvl="0" hangingPunct="1"/>
            <a:br>
              <a:rPr lang="en-US" sz="3200" b="1" u="sng">
                <a:latin typeface="Albertus Extra Bold" pitchFamily="34"/>
              </a:rPr>
            </a:br>
            <a:r>
              <a:rPr lang="en-US" sz="3600" b="1" u="sng">
                <a:latin typeface="Albertus Extra Bold" pitchFamily="34"/>
              </a:rPr>
              <a:t>4 THINGS ROB GOD’S PRESENCE</a:t>
            </a:r>
            <a:br>
              <a:rPr lang="en-US" sz="4800"/>
            </a:br>
            <a:endParaRPr lang="en-US" sz="4000" b="1" u="sng">
              <a:effectLst>
                <a:outerShdw dist="38096" dir="2700000">
                  <a:srgbClr val="000000"/>
                </a:outerShdw>
              </a:effectLst>
              <a:latin typeface="Arial Rounded MT Bold" pitchFamily="34"/>
            </a:endParaRPr>
          </a:p>
        </p:txBody>
      </p:sp>
      <p:sp>
        <p:nvSpPr>
          <p:cNvPr id="3" name="Rectangle 3"/>
          <p:cNvSpPr txBox="1">
            <a:spLocks noGrp="1"/>
          </p:cNvSpPr>
          <p:nvPr>
            <p:ph idx="1"/>
          </p:nvPr>
        </p:nvSpPr>
        <p:spPr>
          <a:xfrm>
            <a:off x="395285" y="1219196"/>
            <a:ext cx="8135938" cy="4953003"/>
          </a:xfrm>
        </p:spPr>
        <p:txBody>
          <a:bodyPr/>
          <a:lstStyle/>
          <a:p>
            <a:pPr lvl="0">
              <a:buNone/>
            </a:pPr>
            <a:r>
              <a:rPr lang="en-US" sz="3600" b="1" u="sng">
                <a:latin typeface="Arial Rounded MT Bold" pitchFamily="34"/>
              </a:rPr>
              <a:t>CONCLUSION</a:t>
            </a:r>
            <a:endParaRPr lang="en-US" sz="3600" u="sng">
              <a:latin typeface="Arial Rounded MT Bold" pitchFamily="34"/>
            </a:endParaRPr>
          </a:p>
          <a:p>
            <a:pPr lvl="0" algn="ctr">
              <a:buNone/>
            </a:pPr>
            <a:r>
              <a:rPr lang="en-US">
                <a:latin typeface="Arial Rounded MT Bold" pitchFamily="34"/>
              </a:rPr>
              <a:t>   </a:t>
            </a:r>
            <a:r>
              <a:rPr lang="en-US">
                <a:solidFill>
                  <a:srgbClr val="FFFF00"/>
                </a:solidFill>
                <a:latin typeface="Arial Rounded MT Bold" pitchFamily="34"/>
              </a:rPr>
              <a:t>Moses did not want to go without the Lord’s presence</a:t>
            </a:r>
            <a:r>
              <a:rPr lang="en-US">
                <a:latin typeface="Arial Rounded MT Bold" pitchFamily="34"/>
              </a:rPr>
              <a:t>. </a:t>
            </a:r>
          </a:p>
          <a:p>
            <a:pPr lvl="0">
              <a:buNone/>
            </a:pPr>
            <a:r>
              <a:rPr lang="en-US" sz="4000" b="1">
                <a:latin typeface="Arial Rounded MT Bold" pitchFamily="34"/>
              </a:rPr>
              <a:t>   </a:t>
            </a:r>
            <a:r>
              <a:rPr lang="en-US" sz="4000" b="1" u="sng">
                <a:solidFill>
                  <a:srgbClr val="FF0000"/>
                </a:solidFill>
                <a:latin typeface="Arial Rounded MT Bold" pitchFamily="34"/>
              </a:rPr>
              <a:t>Exodus 33:15</a:t>
            </a:r>
          </a:p>
          <a:p>
            <a:pPr lvl="0">
              <a:buNone/>
            </a:pPr>
            <a:r>
              <a:rPr lang="en-US" sz="4000">
                <a:latin typeface="Arial Rounded MT Bold" pitchFamily="34"/>
              </a:rPr>
              <a:t>   Then he said to Him, </a:t>
            </a:r>
            <a:r>
              <a:rPr lang="en-US" sz="4000" u="sng">
                <a:solidFill>
                  <a:srgbClr val="5EF0F7"/>
                </a:solidFill>
                <a:latin typeface="Arial Rounded MT Bold" pitchFamily="34"/>
              </a:rPr>
              <a:t>"If Your Presence does not go with us, do not bring us up from here.  </a:t>
            </a:r>
            <a:r>
              <a:rPr lang="en-US">
                <a:latin typeface="Arial Rounded MT Bold" pitchFamily="34"/>
              </a:rPr>
              <a:t>(NKJV)</a:t>
            </a:r>
            <a:endParaRPr lang="en-US" sz="4000">
              <a:latin typeface="Arial Rounded MT Bold" pitchFamily="34"/>
            </a:endParaRPr>
          </a:p>
          <a:p>
            <a:pPr marL="609603" lvl="0" indent="-609603" hangingPunct="1">
              <a:spcBef>
                <a:spcPts val="900"/>
              </a:spcBef>
              <a:buNone/>
            </a:pPr>
            <a:endParaRPr lang="en-US" sz="1400" b="1">
              <a:solidFill>
                <a:srgbClr val="00FFFF"/>
              </a:solidFill>
              <a:latin typeface="Arial Rounded MT Bold" pitchFamily="34"/>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name="Slide19">
    <p:spTree>
      <p:nvGrpSpPr>
        <p:cNvPr id="1" name=""/>
        <p:cNvGrpSpPr/>
        <p:nvPr/>
      </p:nvGrpSpPr>
      <p:grpSpPr>
        <a:xfrm>
          <a:off x="0" y="0"/>
          <a:ext cx="0" cy="0"/>
          <a:chOff x="0" y="0"/>
          <a:chExt cx="0" cy="0"/>
        </a:xfrm>
      </p:grpSpPr>
      <p:sp>
        <p:nvSpPr>
          <p:cNvPr id="2" name="Rectangle 3"/>
          <p:cNvSpPr txBox="1">
            <a:spLocks noGrp="1"/>
          </p:cNvSpPr>
          <p:nvPr>
            <p:ph idx="1"/>
          </p:nvPr>
        </p:nvSpPr>
        <p:spPr>
          <a:xfrm>
            <a:off x="395285" y="476246"/>
            <a:ext cx="8135938" cy="5905496"/>
          </a:xfrm>
        </p:spPr>
        <p:txBody>
          <a:bodyPr anchorCtr="1"/>
          <a:lstStyle/>
          <a:p>
            <a:pPr marL="609603" lvl="0" indent="-609603" algn="ctr" hangingPunct="1">
              <a:spcBef>
                <a:spcPts val="1400"/>
              </a:spcBef>
              <a:buNone/>
            </a:pPr>
            <a:endParaRPr lang="en-US" sz="3600" b="1">
              <a:latin typeface="Albertus Extra Bold" pitchFamily="34"/>
            </a:endParaRPr>
          </a:p>
          <a:p>
            <a:pPr marL="609603" lvl="0" indent="-609603" algn="ctr" hangingPunct="1">
              <a:spcBef>
                <a:spcPts val="1400"/>
              </a:spcBef>
              <a:buNone/>
            </a:pPr>
            <a:r>
              <a:rPr lang="en-US" sz="6600" b="1">
                <a:latin typeface="Albertus Extra Bold" pitchFamily="34"/>
              </a:rPr>
              <a:t>THANK YOU  ALL</a:t>
            </a:r>
          </a:p>
          <a:p>
            <a:pPr marL="609603" lvl="0" indent="-609603" algn="ctr" hangingPunct="1">
              <a:spcBef>
                <a:spcPts val="1400"/>
              </a:spcBef>
              <a:buNone/>
            </a:pPr>
            <a:endParaRPr lang="en-US" sz="100" b="1">
              <a:latin typeface="Albertus Extra Bold" pitchFamily="34"/>
            </a:endParaRPr>
          </a:p>
          <a:p>
            <a:pPr marL="609603" lvl="0" indent="-609603" algn="ctr" hangingPunct="1">
              <a:spcBef>
                <a:spcPts val="1400"/>
              </a:spcBef>
              <a:buNone/>
            </a:pPr>
            <a:r>
              <a:rPr lang="en-US" sz="9600" b="1">
                <a:solidFill>
                  <a:srgbClr val="FF0000"/>
                </a:solidFill>
                <a:latin typeface="Albertus Extra Bold" pitchFamily="34"/>
              </a:rPr>
              <a:t>GOD BLESS</a:t>
            </a:r>
          </a:p>
          <a:p>
            <a:pPr marL="609603" lvl="0" indent="-609603" algn="ctr" hangingPunct="1">
              <a:spcBef>
                <a:spcPts val="1400"/>
              </a:spcBef>
              <a:buNone/>
            </a:pPr>
            <a:endParaRPr lang="en-US" sz="500" b="1">
              <a:solidFill>
                <a:srgbClr val="FF0000"/>
              </a:solidFill>
              <a:latin typeface="Albertus Extra Bold" pitchFamily="34"/>
            </a:endParaRPr>
          </a:p>
          <a:p>
            <a:pPr marL="609603" lvl="0" indent="-609603" algn="ctr" hangingPunct="1">
              <a:spcBef>
                <a:spcPts val="1400"/>
              </a:spcBef>
              <a:buNone/>
            </a:pPr>
            <a:r>
              <a:rPr lang="en-US" sz="9600" b="1">
                <a:solidFill>
                  <a:srgbClr val="FF0000"/>
                </a:solidFill>
                <a:latin typeface="Albertus Extra Bold" pitchFamily="34"/>
              </a:rPr>
              <a:t>YOU</a:t>
            </a:r>
            <a:endParaRPr lang="en-US" sz="8000" b="1">
              <a:solidFill>
                <a:srgbClr val="FF0000"/>
              </a:solidFill>
              <a:latin typeface="Albertus Extra Bold" pitchFamily="34"/>
            </a:endParaRPr>
          </a:p>
        </p:txBody>
      </p:sp>
    </p:spTree>
  </p:cSld>
  <p:clrMapOvr>
    <a:masterClrMapping/>
  </p:clrMapOvr>
</p:sld>
</file>

<file path=ppt/theme/theme1.xml><?xml version="1.0" encoding="utf-8"?>
<a:theme xmlns:a="http://schemas.openxmlformats.org/drawingml/2006/main" name="Default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531</TotalTime>
  <Words>484</Words>
  <Application>Microsoft Office PowerPoint</Application>
  <PresentationFormat>On-screen Show (4:3)</PresentationFormat>
  <Paragraphs>64</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Albertus Extra Bold</vt:lpstr>
      <vt:lpstr>Arial</vt:lpstr>
      <vt:lpstr>Arial Rounded MT Bold</vt:lpstr>
      <vt:lpstr>Calibri</vt:lpstr>
      <vt:lpstr>Times New Roman</vt:lpstr>
      <vt:lpstr>Default Design</vt:lpstr>
      <vt:lpstr> THE  PRESENCE  OF  GOD </vt:lpstr>
      <vt:lpstr> THE  PRESENCE  OF  GOD </vt:lpstr>
      <vt:lpstr> THE  PRESENCE  OF  GOD </vt:lpstr>
      <vt:lpstr> 4 THINGS ROB GOD’S PRESENCE </vt:lpstr>
      <vt:lpstr> 4 THINGS ROB GOD’S PRESENCE </vt:lpstr>
      <vt:lpstr> 4 THINGS ROB GOD’S PRESENCE </vt:lpstr>
      <vt:lpstr> 4 THINGS ROB GOD’S PRESENCE </vt:lpstr>
      <vt:lpstr>  HOW  TO  ENTER  INTO  HIS PRESENCE </vt:lpstr>
      <vt:lpstr> 4 THINGS ROB GOD’S PRESENCE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Barry Davis</dc:creator>
  <cp:lastModifiedBy>tbolfltop3</cp:lastModifiedBy>
  <cp:revision>46</cp:revision>
  <dcterms:created xsi:type="dcterms:W3CDTF">2003-12-12T03:05:24Z</dcterms:created>
  <dcterms:modified xsi:type="dcterms:W3CDTF">2017-03-11T06:18:29Z</dcterms:modified>
</cp:coreProperties>
</file>