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71" r:id="rId5"/>
    <p:sldId id="262" r:id="rId6"/>
    <p:sldId id="265" r:id="rId7"/>
    <p:sldId id="266" r:id="rId8"/>
    <p:sldId id="267" r:id="rId9"/>
    <p:sldId id="268" r:id="rId10"/>
    <p:sldId id="269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01E8-B86B-4486-81DD-3968A5B349C2}" type="datetimeFigureOut">
              <a:rPr lang="en-US" smtClean="0"/>
              <a:pPr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1E374-B7F3-404E-98FE-2B6F3C6F2A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01E8-B86B-4486-81DD-3968A5B349C2}" type="datetimeFigureOut">
              <a:rPr lang="en-US" smtClean="0"/>
              <a:pPr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1E374-B7F3-404E-98FE-2B6F3C6F2A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01E8-B86B-4486-81DD-3968A5B349C2}" type="datetimeFigureOut">
              <a:rPr lang="en-US" smtClean="0"/>
              <a:pPr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1E374-B7F3-404E-98FE-2B6F3C6F2A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01E8-B86B-4486-81DD-3968A5B349C2}" type="datetimeFigureOut">
              <a:rPr lang="en-US" smtClean="0"/>
              <a:pPr/>
              <a:t>1/26/2017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1E374-B7F3-404E-98FE-2B6F3C6F2A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01E8-B86B-4486-81DD-3968A5B349C2}" type="datetimeFigureOut">
              <a:rPr lang="en-US" smtClean="0"/>
              <a:pPr/>
              <a:t>1/26/2017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1E374-B7F3-404E-98FE-2B6F3C6F2A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01E8-B86B-4486-81DD-3968A5B349C2}" type="datetimeFigureOut">
              <a:rPr lang="en-US" smtClean="0"/>
              <a:pPr/>
              <a:t>1/26/2017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1E374-B7F3-404E-98FE-2B6F3C6F2A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01E8-B86B-4486-81DD-3968A5B349C2}" type="datetimeFigureOut">
              <a:rPr lang="en-US" smtClean="0"/>
              <a:pPr/>
              <a:t>1/26/2017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1E374-B7F3-404E-98FE-2B6F3C6F2A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01E8-B86B-4486-81DD-3968A5B349C2}" type="datetimeFigureOut">
              <a:rPr lang="en-US" smtClean="0"/>
              <a:pPr/>
              <a:t>1/26/2017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1E374-B7F3-404E-98FE-2B6F3C6F2A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01E8-B86B-4486-81DD-3968A5B349C2}" type="datetimeFigureOut">
              <a:rPr lang="en-US" smtClean="0"/>
              <a:pPr/>
              <a:t>1/26/2017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1E374-B7F3-404E-98FE-2B6F3C6F2A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01E8-B86B-4486-81DD-3968A5B349C2}" type="datetimeFigureOut">
              <a:rPr lang="en-US" smtClean="0"/>
              <a:pPr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1E374-B7F3-404E-98FE-2B6F3C6F2A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01E8-B86B-4486-81DD-3968A5B349C2}" type="datetimeFigureOut">
              <a:rPr lang="en-US" smtClean="0"/>
              <a:pPr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1E374-B7F3-404E-98FE-2B6F3C6F2A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A01E8-B86B-4486-81DD-3968A5B349C2}" type="datetimeFigureOut">
              <a:rPr lang="en-US" smtClean="0"/>
              <a:pPr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1E374-B7F3-404E-98FE-2B6F3C6F2A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"/>
            <a:ext cx="7772400" cy="1600200"/>
          </a:xfrm>
        </p:spPr>
        <p:txBody>
          <a:bodyPr>
            <a:noAutofit/>
          </a:bodyPr>
          <a:lstStyle/>
          <a:p>
            <a:r>
              <a:rPr lang="en-US" sz="5400" dirty="0"/>
              <a:t>Watch and </a:t>
            </a:r>
            <a:r>
              <a:rPr lang="en-US" sz="5400" dirty="0" smtClean="0"/>
              <a:t>Pray                               Matt </a:t>
            </a:r>
            <a:r>
              <a:rPr lang="en-US" sz="5400" dirty="0"/>
              <a:t>26:36-46 </a:t>
            </a:r>
            <a:r>
              <a:rPr lang="en-US" sz="5400" dirty="0" smtClean="0"/>
              <a:t> </a:t>
            </a:r>
            <a:endParaRPr lang="en-US" sz="5400" dirty="0"/>
          </a:p>
        </p:txBody>
      </p:sp>
      <p:pic>
        <p:nvPicPr>
          <p:cNvPr id="4" name="Picture 3" descr="Image result for garden of gethsemane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52600"/>
            <a:ext cx="9143999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685800" y="228600"/>
            <a:ext cx="7315200" cy="662940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  <a:prstDash val="lgDash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1828800" y="807534"/>
            <a:ext cx="5181600" cy="4983666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667000" y="1753529"/>
            <a:ext cx="3581400" cy="3352800"/>
          </a:xfrm>
          <a:prstGeom prst="ellipse">
            <a:avLst/>
          </a:prstGeom>
          <a:solidFill>
            <a:schemeClr val="bg2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3581400" y="2590800"/>
            <a:ext cx="1828800" cy="1676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chemeClr val="accent4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Holy of </a:t>
            </a:r>
            <a:r>
              <a:rPr lang="en-US" sz="2400" b="1" dirty="0" smtClean="0">
                <a:solidFill>
                  <a:schemeClr val="tx1"/>
                </a:solidFill>
              </a:rPr>
              <a:t>Holies        </a:t>
            </a:r>
            <a:r>
              <a:rPr lang="en-US" sz="2400" b="1" dirty="0" smtClean="0">
                <a:solidFill>
                  <a:schemeClr val="tx1"/>
                </a:solidFill>
              </a:rPr>
              <a:t>(JESUS)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78543" y="2286000"/>
            <a:ext cx="3041257" cy="2209800"/>
          </a:xfrm>
          <a:prstGeom prst="rect">
            <a:avLst/>
          </a:prstGeom>
          <a:noFill/>
        </p:spPr>
        <p:txBody>
          <a:bodyPr vert="horz" wrap="none" rtlCol="0">
            <a:prstTxWarp prst="textButton">
              <a:avLst/>
            </a:prstTxWarp>
            <a:spAutoFit/>
          </a:bodyPr>
          <a:lstStyle/>
          <a:p>
            <a:r>
              <a:rPr lang="en-US" sz="2400" b="1" dirty="0" smtClean="0"/>
              <a:t>(INNER COURT) Peter, James John</a:t>
            </a:r>
            <a:endParaRPr 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400300" y="1523999"/>
            <a:ext cx="4191000" cy="3962401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r>
              <a:rPr lang="en-US" sz="4400" b="1" dirty="0" smtClean="0">
                <a:solidFill>
                  <a:srgbClr val="0033CC"/>
                </a:solidFill>
              </a:rPr>
              <a:t>OUTER COURT </a:t>
            </a:r>
            <a:r>
              <a:rPr lang="en-US" sz="3600" b="1" dirty="0" smtClean="0">
                <a:solidFill>
                  <a:srgbClr val="0033CC"/>
                </a:solidFill>
              </a:rPr>
              <a:t>(The 8 disciples</a:t>
            </a:r>
            <a:r>
              <a:rPr lang="en-US" sz="4400" b="1" dirty="0" smtClean="0">
                <a:solidFill>
                  <a:srgbClr val="0033CC"/>
                </a:solidFill>
              </a:rPr>
              <a:t>) </a:t>
            </a:r>
            <a:endParaRPr lang="en-US" sz="4400" b="1" dirty="0">
              <a:solidFill>
                <a:srgbClr val="0033CC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19769825">
            <a:off x="1330641" y="851872"/>
            <a:ext cx="4444312" cy="3654882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         OUTSIDE  (JUDAS)</a:t>
            </a:r>
            <a:endParaRPr lang="en-US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766650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Delay 2"/>
          <p:cNvSpPr/>
          <p:nvPr/>
        </p:nvSpPr>
        <p:spPr>
          <a:xfrm>
            <a:off x="4800600" y="-67143"/>
            <a:ext cx="4343400" cy="6925143"/>
          </a:xfrm>
          <a:prstGeom prst="flowChartDelay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0"/>
            <a:ext cx="4267200" cy="6705600"/>
          </a:xfrm>
          <a:prstGeom prst="rect">
            <a:avLst/>
          </a:prstGeom>
          <a:noFill/>
        </p:spPr>
      </p:pic>
      <p:pic>
        <p:nvPicPr>
          <p:cNvPr id="12" name="Picture 11" descr="Related image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1" y="685800"/>
            <a:ext cx="4571999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35647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381001"/>
            <a:ext cx="7772400" cy="121920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Lev 16:21-22                 1 Pet 2:24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295400"/>
            <a:ext cx="8305800" cy="52578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 descr="Image result for aaron laying his hands on the sheep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752600"/>
            <a:ext cx="3505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Related image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1752600"/>
            <a:ext cx="41148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609600"/>
            <a:ext cx="8382000" cy="5029200"/>
          </a:xfrm>
        </p:spPr>
        <p:txBody>
          <a:bodyPr>
            <a:normAutofit fontScale="92500" lnSpcReduction="10000"/>
          </a:bodyPr>
          <a:lstStyle/>
          <a:p>
            <a:pPr marL="514350" lvl="0" indent="-514350" algn="l">
              <a:buFont typeface="+mj-lt"/>
              <a:buAutoNum type="arabicPeriod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Never assume that we are spiritual just because there are spiritual people around us in the church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514350" lvl="0" indent="-514350" algn="l">
              <a:buFont typeface="+mj-lt"/>
              <a:buAutoNum type="arabicPeriod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Let us pray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our inner devotion to God be always greater than that which is visible outwardly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pPr marL="514350" lvl="0" indent="-514350" algn="l">
              <a:buFont typeface="+mj-lt"/>
              <a:buAutoNum type="arabicPeriod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Let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 pray and ask God to give us the grace to Watch and pray at all times.   </a:t>
            </a:r>
            <a:endParaRPr lang="en-US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14350" lvl="0" indent="-514350" algn="l"/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This 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will preserve our </a:t>
            </a:r>
            <a:r>
              <a:rPr lang="en-US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individual lives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</a:t>
            </a:r>
            <a:r>
              <a:rPr lang="en-US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our </a:t>
            </a:r>
            <a:r>
              <a:rPr lang="en-US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families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and </a:t>
            </a:r>
            <a:r>
              <a:rPr lang="en-US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our church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so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that Jesus will be glorified in 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all!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dirty="0"/>
              <a:t> 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0"/>
            <a:ext cx="8610600" cy="6553200"/>
          </a:xfrm>
        </p:spPr>
        <p:txBody>
          <a:bodyPr>
            <a:normAutofit fontScale="92500"/>
          </a:bodyPr>
          <a:lstStyle/>
          <a:p>
            <a:pPr marL="514350" lvl="0" indent="-514350" algn="l">
              <a:buFont typeface="+mj-lt"/>
              <a:buAutoNum type="arabicPeriod" startAt="4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Let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 come to the Lord in prayer asking Him to strengthen us every time, when we pray, that we will all be able to enter into the Holy of Holies.</a:t>
            </a:r>
          </a:p>
          <a:p>
            <a:pPr marL="514350" lvl="0" indent="-514350" algn="l">
              <a:buFont typeface="+mj-lt"/>
              <a:buAutoNum type="arabicPeriod" startAt="5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spirit of slumber that worked in the garden of </a:t>
            </a:r>
            <a:r>
              <a:rPr lang="en-US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Gethsemane,works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 many churches even today. The tragedy is when demons put many people to sleep in the body of Christ</a:t>
            </a:r>
            <a:r>
              <a:rPr lang="en-US" dirty="0"/>
              <a:t>.</a:t>
            </a:r>
          </a:p>
          <a:p>
            <a:pPr marL="514350" lvl="0" indent="-514350" algn="l">
              <a:buFont typeface="+mj-lt"/>
              <a:buAutoNum type="arabicPeriod" startAt="6"/>
            </a:pP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Psa</a:t>
            </a:r>
            <a:r>
              <a:rPr lang="en-US" dirty="0">
                <a:solidFill>
                  <a:srgbClr val="FF0000"/>
                </a:solidFill>
              </a:rPr>
              <a:t>. 23.2 </a:t>
            </a:r>
            <a:r>
              <a:rPr lang="en-US" sz="2600" dirty="0">
                <a:solidFill>
                  <a:srgbClr val="0070C0"/>
                </a:solidFill>
              </a:rPr>
              <a:t>He </a:t>
            </a:r>
            <a:r>
              <a:rPr lang="en-US" sz="2600" dirty="0" err="1">
                <a:solidFill>
                  <a:srgbClr val="0070C0"/>
                </a:solidFill>
              </a:rPr>
              <a:t>maketh</a:t>
            </a:r>
            <a:r>
              <a:rPr lang="en-US" sz="2600" dirty="0">
                <a:solidFill>
                  <a:srgbClr val="0070C0"/>
                </a:solidFill>
              </a:rPr>
              <a:t> me to lie down in green pastures: he </a:t>
            </a:r>
            <a:r>
              <a:rPr lang="en-US" sz="2600" dirty="0" smtClean="0">
                <a:solidFill>
                  <a:srgbClr val="0070C0"/>
                </a:solidFill>
              </a:rPr>
              <a:t>  	</a:t>
            </a:r>
            <a:r>
              <a:rPr lang="en-US" sz="2600" dirty="0" err="1" smtClean="0">
                <a:solidFill>
                  <a:srgbClr val="0070C0"/>
                </a:solidFill>
              </a:rPr>
              <a:t>leadeth</a:t>
            </a:r>
            <a:r>
              <a:rPr lang="en-US" sz="2600" dirty="0" smtClean="0">
                <a:solidFill>
                  <a:srgbClr val="0070C0"/>
                </a:solidFill>
              </a:rPr>
              <a:t> </a:t>
            </a:r>
            <a:r>
              <a:rPr lang="en-US" sz="2600" dirty="0">
                <a:solidFill>
                  <a:srgbClr val="0070C0"/>
                </a:solidFill>
              </a:rPr>
              <a:t>me beside the still waters. </a:t>
            </a:r>
          </a:p>
          <a:p>
            <a:pPr lvl="0" algn="l">
              <a:buFont typeface="Arial" pitchFamily="34" charset="0"/>
              <a:buChar char="•"/>
            </a:pPr>
            <a:r>
              <a:rPr lang="en-US" dirty="0"/>
              <a:t>Let us decree peace into the land of Oman. </a:t>
            </a:r>
            <a:endParaRPr lang="en-US" dirty="0" smtClean="0"/>
          </a:p>
          <a:p>
            <a:pPr lvl="0" algn="l"/>
            <a:r>
              <a:rPr lang="en-US" dirty="0" smtClean="0"/>
              <a:t>Keep </a:t>
            </a:r>
            <a:r>
              <a:rPr lang="en-US" dirty="0"/>
              <a:t>Oman as a point of contact and lift up 3 other nations</a:t>
            </a:r>
          </a:p>
          <a:p>
            <a:pPr lvl="0" algn="l">
              <a:buFont typeface="Arial" pitchFamily="34" charset="0"/>
              <a:buChar char="•"/>
            </a:pPr>
            <a:r>
              <a:rPr lang="en-US" dirty="0"/>
              <a:t>Let us pray against future any riots and war in Oman.</a:t>
            </a:r>
          </a:p>
          <a:p>
            <a:pPr algn="l"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28600"/>
            <a:ext cx="8382000" cy="6400800"/>
          </a:xfrm>
        </p:spPr>
        <p:txBody>
          <a:bodyPr>
            <a:normAutofit lnSpcReduction="10000"/>
          </a:bodyPr>
          <a:lstStyle/>
          <a:p>
            <a:pPr lvl="0" algn="l"/>
            <a:r>
              <a:rPr lang="en-US" dirty="0" smtClean="0"/>
              <a:t>7.  </a:t>
            </a:r>
            <a:r>
              <a:rPr lang="en-US" dirty="0">
                <a:solidFill>
                  <a:srgbClr val="FF0000"/>
                </a:solidFill>
              </a:rPr>
              <a:t>1Tim. 2.1-4 </a:t>
            </a:r>
            <a:r>
              <a:rPr lang="en-US" b="1" baseline="30000" dirty="0">
                <a:solidFill>
                  <a:srgbClr val="FF0000"/>
                </a:solidFill>
              </a:rPr>
              <a:t>  </a:t>
            </a:r>
            <a:r>
              <a:rPr lang="en-US" dirty="0"/>
              <a:t>“</a:t>
            </a:r>
            <a:r>
              <a:rPr lang="en-US" sz="2600" dirty="0">
                <a:solidFill>
                  <a:srgbClr val="0070C0"/>
                </a:solidFill>
              </a:rPr>
              <a:t>I urge, then, first of all, that requests, prayers, intercession and thanksgiving be made for everyone—2 </a:t>
            </a:r>
            <a:r>
              <a:rPr lang="en-US" sz="2600" b="1" baseline="30000" dirty="0">
                <a:solidFill>
                  <a:srgbClr val="0070C0"/>
                </a:solidFill>
              </a:rPr>
              <a:t> </a:t>
            </a:r>
            <a:r>
              <a:rPr lang="en-US" sz="2600" dirty="0">
                <a:solidFill>
                  <a:srgbClr val="0070C0"/>
                </a:solidFill>
              </a:rPr>
              <a:t>for kings and all those in authority, that we may live peaceful and quiet lives in all godliness and holiness, 3 This is good, and pleases God our Savior,4 </a:t>
            </a:r>
            <a:r>
              <a:rPr lang="en-US" sz="2600" b="1" baseline="30000" dirty="0">
                <a:solidFill>
                  <a:srgbClr val="0070C0"/>
                </a:solidFill>
              </a:rPr>
              <a:t> </a:t>
            </a:r>
            <a:r>
              <a:rPr lang="en-US" sz="2600" dirty="0">
                <a:solidFill>
                  <a:srgbClr val="0070C0"/>
                </a:solidFill>
              </a:rPr>
              <a:t>who wants all men to be saved and to come to a knowledge of the truth </a:t>
            </a:r>
            <a:r>
              <a:rPr lang="en-US" dirty="0"/>
              <a:t>                                              </a:t>
            </a:r>
          </a:p>
          <a:p>
            <a:pPr marL="514350" lvl="0" indent="-51435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Pray for His Majesty’s good health, long life.</a:t>
            </a:r>
          </a:p>
          <a:p>
            <a:pPr marL="514350" lvl="0" indent="-51435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Pray that all his ministers will give good council to the King.</a:t>
            </a:r>
          </a:p>
          <a:p>
            <a:pPr marL="514350" lvl="0" indent="-51435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Pray that they will fear and honor the King</a:t>
            </a:r>
          </a:p>
          <a:p>
            <a:pPr marL="514350" lvl="0" indent="-51435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Pray that all the laws passed by them will be good for the people and benefit the church of Christ in the land.</a:t>
            </a:r>
          </a:p>
          <a:p>
            <a:pPr marL="514350" lvl="0" indent="-514350" algn="l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228600"/>
            <a:ext cx="8839200" cy="6477000"/>
          </a:xfrm>
        </p:spPr>
        <p:txBody>
          <a:bodyPr>
            <a:normAutofit fontScale="92500" lnSpcReduction="10000"/>
          </a:bodyPr>
          <a:lstStyle/>
          <a:p>
            <a:pPr marL="514350" lvl="0" indent="-514350" algn="l">
              <a:buFont typeface="+mj-lt"/>
              <a:buAutoNum type="alphaLcParenR" startAt="4"/>
            </a:pPr>
            <a:r>
              <a:rPr lang="en-US" dirty="0" smtClean="0"/>
              <a:t> </a:t>
            </a:r>
            <a:r>
              <a:rPr lang="en-US" dirty="0"/>
              <a:t>Pray that we will continue to have the freedom to practice our faith in this land.</a:t>
            </a:r>
          </a:p>
          <a:p>
            <a:pPr marL="514350" lvl="0" indent="-514350" algn="l">
              <a:buFont typeface="+mj-lt"/>
              <a:buAutoNum type="alphaLcParenR" startAt="4"/>
            </a:pPr>
            <a:r>
              <a:rPr lang="en-US" dirty="0"/>
              <a:t>Pray for the salvation of the people of this land.</a:t>
            </a:r>
          </a:p>
          <a:p>
            <a:pPr marL="514350" lvl="0" indent="-514350" algn="l">
              <a:buFont typeface="+mj-lt"/>
              <a:buAutoNum type="alphaLcParenR" startAt="4"/>
            </a:pPr>
            <a:r>
              <a:rPr lang="en-US" dirty="0"/>
              <a:t>Pray for the people of this land, for God to prosper them and not to harm them.</a:t>
            </a:r>
          </a:p>
          <a:p>
            <a:pPr marL="514350" lvl="0" indent="-514350" algn="l">
              <a:buFont typeface="+mj-lt"/>
              <a:buAutoNum type="alphaLcParenR" startAt="4"/>
            </a:pPr>
            <a:r>
              <a:rPr lang="en-US" dirty="0"/>
              <a:t>Pray against any natural disasters in Oman</a:t>
            </a:r>
            <a:r>
              <a:rPr lang="en-US" dirty="0" smtClean="0"/>
              <a:t>.</a:t>
            </a:r>
            <a:r>
              <a:rPr lang="en-US" dirty="0" smtClean="0">
                <a:solidFill>
                  <a:srgbClr val="FF0000"/>
                </a:solidFill>
              </a:rPr>
              <a:t> Psa. 91.3 </a:t>
            </a:r>
            <a:r>
              <a:rPr lang="en-US" dirty="0" smtClean="0"/>
              <a:t> </a:t>
            </a:r>
            <a:r>
              <a:rPr lang="en-US" sz="2600" dirty="0" smtClean="0">
                <a:solidFill>
                  <a:srgbClr val="0070C0"/>
                </a:solidFill>
              </a:rPr>
              <a:t>Surely </a:t>
            </a:r>
            <a:r>
              <a:rPr lang="en-US" sz="2600" dirty="0">
                <a:solidFill>
                  <a:srgbClr val="0070C0"/>
                </a:solidFill>
              </a:rPr>
              <a:t>he will save you from the fowler's snare and from the deadly pestilence</a:t>
            </a:r>
          </a:p>
          <a:p>
            <a:pPr marL="514350" lvl="0" indent="-514350" algn="l">
              <a:buFont typeface="+mj-lt"/>
              <a:buAutoNum type="alphaLcParenR" startAt="4"/>
            </a:pPr>
            <a:r>
              <a:rPr lang="en-US" dirty="0"/>
              <a:t>Let us pray against road accidents, air accidents and ship wrecks in this land.</a:t>
            </a:r>
          </a:p>
          <a:p>
            <a:pPr marL="514350" lvl="0" indent="-514350" algn="l">
              <a:buFont typeface="+mj-lt"/>
              <a:buAutoNum type="alphaLcParenR" startAt="4"/>
            </a:pPr>
            <a:r>
              <a:rPr lang="en-US" dirty="0"/>
              <a:t>Let us ask God to protect His children from sudden death. </a:t>
            </a:r>
            <a:r>
              <a:rPr lang="en-US" sz="2600" dirty="0">
                <a:solidFill>
                  <a:srgbClr val="FF0000"/>
                </a:solidFill>
              </a:rPr>
              <a:t>Psa. 91.7-8 </a:t>
            </a:r>
            <a:r>
              <a:rPr lang="en-US" sz="2600" dirty="0">
                <a:solidFill>
                  <a:srgbClr val="0070C0"/>
                </a:solidFill>
              </a:rPr>
              <a:t>A thousand may fall at your side, ten thousand at your right hand, but it will not come near you.  8</a:t>
            </a:r>
            <a:r>
              <a:rPr lang="en-US" sz="2600" b="1" baseline="30000" dirty="0">
                <a:solidFill>
                  <a:srgbClr val="0070C0"/>
                </a:solidFill>
              </a:rPr>
              <a:t> </a:t>
            </a:r>
            <a:r>
              <a:rPr lang="en-US" sz="2600" dirty="0">
                <a:solidFill>
                  <a:srgbClr val="0070C0"/>
                </a:solidFill>
              </a:rPr>
              <a:t>You will only observe with your eyes and see the punishment of the wicked </a:t>
            </a:r>
          </a:p>
          <a:p>
            <a:pPr algn="l"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52400"/>
            <a:ext cx="8839200" cy="6705600"/>
          </a:xfrm>
        </p:spPr>
        <p:txBody>
          <a:bodyPr/>
          <a:lstStyle/>
          <a:p>
            <a:pPr lvl="0" algn="l"/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8.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Pray for tomorrow service</a:t>
            </a:r>
          </a:p>
          <a:p>
            <a:pPr marL="514350" lvl="0" indent="-51435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For God’s presence to manifest in this place</a:t>
            </a:r>
          </a:p>
          <a:p>
            <a:pPr marL="514350" lvl="0" indent="-51435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For the choir</a:t>
            </a:r>
          </a:p>
          <a:p>
            <a:pPr marL="514350" lvl="0" indent="-51435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Friday school children and teachers</a:t>
            </a:r>
          </a:p>
          <a:p>
            <a:pPr marL="514350" lvl="0" indent="-51435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Ushers</a:t>
            </a:r>
          </a:p>
          <a:p>
            <a:pPr marL="514350" lvl="0" indent="-51435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New comers, every back slider to turn back to God</a:t>
            </a:r>
          </a:p>
          <a:p>
            <a:pPr marL="514350" lvl="0" indent="-51435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Coordinator</a:t>
            </a:r>
          </a:p>
          <a:p>
            <a:pPr marL="514350" lvl="0" indent="-514350" algn="l">
              <a:buFont typeface="+mj-lt"/>
              <a:buAutoNum type="alphaLcParenR"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Messenger of God’s word</a:t>
            </a:r>
          </a:p>
          <a:p>
            <a:pPr algn="l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685800" y="228600"/>
            <a:ext cx="7315200" cy="6629400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  <a:prstDash val="lgDash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1828800" y="807534"/>
            <a:ext cx="5181600" cy="4983666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667000" y="1753529"/>
            <a:ext cx="3581400" cy="3352800"/>
          </a:xfrm>
          <a:prstGeom prst="ellipse">
            <a:avLst/>
          </a:prstGeom>
          <a:solidFill>
            <a:schemeClr val="bg2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3581400" y="2590800"/>
            <a:ext cx="1828800" cy="167640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solidFill>
              <a:schemeClr val="accent4"/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Holy of holies        (JESUS)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78543" y="2286000"/>
            <a:ext cx="3041257" cy="2209800"/>
          </a:xfrm>
          <a:prstGeom prst="rect">
            <a:avLst/>
          </a:prstGeom>
          <a:noFill/>
        </p:spPr>
        <p:txBody>
          <a:bodyPr vert="horz" wrap="none" rtlCol="0">
            <a:prstTxWarp prst="textButton">
              <a:avLst/>
            </a:prstTxWarp>
            <a:spAutoFit/>
          </a:bodyPr>
          <a:lstStyle/>
          <a:p>
            <a:r>
              <a:rPr lang="en-US" sz="2400" b="1" dirty="0" smtClean="0"/>
              <a:t>(INNER COURT) Peter, James John</a:t>
            </a:r>
            <a:endParaRPr lang="en-US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400300" y="1523999"/>
            <a:ext cx="4191000" cy="3962401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r>
              <a:rPr lang="en-US" sz="4400" b="1" dirty="0" smtClean="0">
                <a:solidFill>
                  <a:srgbClr val="0033CC"/>
                </a:solidFill>
              </a:rPr>
              <a:t>OUTER COURT </a:t>
            </a:r>
            <a:r>
              <a:rPr lang="en-US" sz="3600" b="1" dirty="0" smtClean="0">
                <a:solidFill>
                  <a:srgbClr val="0033CC"/>
                </a:solidFill>
              </a:rPr>
              <a:t>(The 8 disciples</a:t>
            </a:r>
            <a:r>
              <a:rPr lang="en-US" sz="4400" b="1" dirty="0" smtClean="0">
                <a:solidFill>
                  <a:srgbClr val="0033CC"/>
                </a:solidFill>
              </a:rPr>
              <a:t>) </a:t>
            </a:r>
            <a:endParaRPr lang="en-US" sz="4400" b="1" dirty="0">
              <a:solidFill>
                <a:srgbClr val="0033CC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 rot="19769825">
            <a:off x="1330641" y="851872"/>
            <a:ext cx="4444312" cy="3654882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         OUTSIDE  (JUDAS)</a:t>
            </a:r>
            <a:endParaRPr lang="en-US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7666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538</Words>
  <Application>Microsoft Office PowerPoint</Application>
  <PresentationFormat>On-screen Show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Watch and Pray                               Matt 26:36-46  </vt:lpstr>
      <vt:lpstr>Slide 2</vt:lpstr>
      <vt:lpstr>Slide 3</vt:lpstr>
      <vt:lpstr>Lev 16:21-22                 1 Pet 2:24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Watch and Pray                               Matt 26:36-46</dc:title>
  <dc:creator>acer</dc:creator>
  <cp:lastModifiedBy>acer</cp:lastModifiedBy>
  <cp:revision>18</cp:revision>
  <dcterms:created xsi:type="dcterms:W3CDTF">2017-01-26T14:36:11Z</dcterms:created>
  <dcterms:modified xsi:type="dcterms:W3CDTF">2017-01-26T18:02:56Z</dcterms:modified>
</cp:coreProperties>
</file>