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6" y="-4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B741D-67F1-42F6-B691-3E5FE04DE779}" type="datetimeFigureOut">
              <a:rPr lang="en-US" smtClean="0"/>
              <a:t>31-Mar-18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9318-3145-442D-9BAB-9A94231B4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17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B741D-67F1-42F6-B691-3E5FE04DE779}" type="datetimeFigureOut">
              <a:rPr lang="en-US" smtClean="0"/>
              <a:t>31-Mar-18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9318-3145-442D-9BAB-9A94231B4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042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B741D-67F1-42F6-B691-3E5FE04DE779}" type="datetimeFigureOut">
              <a:rPr lang="en-US" smtClean="0"/>
              <a:t>31-Mar-18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9318-3145-442D-9BAB-9A94231B4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725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B741D-67F1-42F6-B691-3E5FE04DE779}" type="datetimeFigureOut">
              <a:rPr lang="en-US" smtClean="0"/>
              <a:t>31-Mar-18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9318-3145-442D-9BAB-9A94231B4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135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B741D-67F1-42F6-B691-3E5FE04DE779}" type="datetimeFigureOut">
              <a:rPr lang="en-US" smtClean="0"/>
              <a:t>31-Mar-18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9318-3145-442D-9BAB-9A94231B4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332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B741D-67F1-42F6-B691-3E5FE04DE779}" type="datetimeFigureOut">
              <a:rPr lang="en-US" smtClean="0"/>
              <a:t>31-Mar-18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9318-3145-442D-9BAB-9A94231B4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782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B741D-67F1-42F6-B691-3E5FE04DE779}" type="datetimeFigureOut">
              <a:rPr lang="en-US" smtClean="0"/>
              <a:t>31-Mar-18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9318-3145-442D-9BAB-9A94231B4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139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B741D-67F1-42F6-B691-3E5FE04DE779}" type="datetimeFigureOut">
              <a:rPr lang="en-US" smtClean="0"/>
              <a:t>31-Mar-18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9318-3145-442D-9BAB-9A94231B4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3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B741D-67F1-42F6-B691-3E5FE04DE779}" type="datetimeFigureOut">
              <a:rPr lang="en-US" smtClean="0"/>
              <a:t>31-Mar-18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9318-3145-442D-9BAB-9A94231B4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015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B741D-67F1-42F6-B691-3E5FE04DE779}" type="datetimeFigureOut">
              <a:rPr lang="en-US" smtClean="0"/>
              <a:t>31-Mar-18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9318-3145-442D-9BAB-9A94231B4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117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B741D-67F1-42F6-B691-3E5FE04DE779}" type="datetimeFigureOut">
              <a:rPr lang="en-US" smtClean="0"/>
              <a:t>31-Mar-18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69318-3145-442D-9BAB-9A94231B4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B741D-67F1-42F6-B691-3E5FE04DE779}" type="datetimeFigureOut">
              <a:rPr lang="en-US" smtClean="0"/>
              <a:t>31-Mar-18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369318-3145-442D-9BAB-9A94231B4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62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28800"/>
            <a:ext cx="7772400" cy="1470025"/>
          </a:xfrm>
        </p:spPr>
        <p:txBody>
          <a:bodyPr>
            <a:noAutofit/>
          </a:bodyPr>
          <a:lstStyle/>
          <a:p>
            <a:r>
              <a:rPr lang="en-GB" sz="7200" dirty="0" smtClean="0"/>
              <a:t>Dead in Sin to </a:t>
            </a:r>
            <a:br>
              <a:rPr lang="en-GB" sz="7200" dirty="0" smtClean="0"/>
            </a:br>
            <a:r>
              <a:rPr lang="en-GB" sz="7200" dirty="0" smtClean="0"/>
              <a:t>Living in Christ</a:t>
            </a:r>
            <a:endParaRPr lang="en-US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495800"/>
            <a:ext cx="6400800" cy="1143000"/>
          </a:xfrm>
        </p:spPr>
        <p:txBody>
          <a:bodyPr>
            <a:noAutofit/>
          </a:bodyPr>
          <a:lstStyle/>
          <a:p>
            <a:r>
              <a:rPr lang="en-GB" sz="4400" dirty="0" smtClean="0"/>
              <a:t>Pas Leslie Smiles</a:t>
            </a:r>
          </a:p>
          <a:p>
            <a:r>
              <a:rPr lang="en-GB" sz="4400" dirty="0" smtClean="0"/>
              <a:t>1 April 2018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141634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b="1" dirty="0" smtClean="0"/>
              <a:t>INSTANCES OF DEAD PEOPLE RETURNING TO LIFE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600200"/>
            <a:ext cx="9067800" cy="5029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000" b="1" dirty="0" smtClean="0"/>
              <a:t>3 happened before Jesus’ earthly walk:</a:t>
            </a:r>
          </a:p>
          <a:p>
            <a:r>
              <a:rPr lang="en-US" sz="4000" dirty="0" smtClean="0"/>
              <a:t>Elijah raised the son of the widow of </a:t>
            </a:r>
            <a:r>
              <a:rPr lang="en-US" sz="4000" dirty="0" err="1" smtClean="0"/>
              <a:t>Zarephath</a:t>
            </a:r>
            <a:r>
              <a:rPr lang="en-US" sz="4000" dirty="0" smtClean="0"/>
              <a:t> (</a:t>
            </a:r>
            <a:r>
              <a:rPr lang="en-US" sz="4000" i="1" dirty="0" smtClean="0"/>
              <a:t>1 Kings 17:17-23</a:t>
            </a:r>
            <a:r>
              <a:rPr lang="en-US" sz="4000" dirty="0" smtClean="0"/>
              <a:t>)</a:t>
            </a:r>
          </a:p>
          <a:p>
            <a:r>
              <a:rPr lang="en-US" sz="4000" dirty="0" smtClean="0"/>
              <a:t>Elisha raised the son of the </a:t>
            </a:r>
            <a:r>
              <a:rPr lang="en-US" sz="4000" dirty="0" err="1" smtClean="0"/>
              <a:t>Shunammite</a:t>
            </a:r>
            <a:r>
              <a:rPr lang="en-US" sz="4000" dirty="0" smtClean="0"/>
              <a:t> woman (</a:t>
            </a:r>
            <a:r>
              <a:rPr lang="en-US" sz="4000" i="1" dirty="0" smtClean="0"/>
              <a:t>2 Kings 4:17-37</a:t>
            </a:r>
            <a:r>
              <a:rPr lang="en-US" sz="4000" dirty="0" smtClean="0"/>
              <a:t>)</a:t>
            </a:r>
          </a:p>
          <a:p>
            <a:r>
              <a:rPr lang="en-US" sz="4000" dirty="0" smtClean="0"/>
              <a:t>A dead man was raised when his body touched Elisha’s bones (</a:t>
            </a:r>
            <a:r>
              <a:rPr lang="en-US" sz="4000" i="1" dirty="0" smtClean="0"/>
              <a:t>2 Kings 13:20-21</a:t>
            </a:r>
            <a:r>
              <a:rPr lang="en-US" sz="40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58611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b="1" dirty="0" smtClean="0"/>
              <a:t>INSTANCES OF DEAD PEOPLE RETURNING TO LIFE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828800"/>
            <a:ext cx="8991600" cy="48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000" b="1" dirty="0"/>
              <a:t>2</a:t>
            </a:r>
            <a:r>
              <a:rPr lang="en-US" sz="4000" b="1" dirty="0" smtClean="0"/>
              <a:t> happened after Jesus’ earthly walk:</a:t>
            </a:r>
          </a:p>
          <a:p>
            <a:r>
              <a:rPr lang="en-US" sz="4000" dirty="0"/>
              <a:t>Peter raised Dorcas or Tabitha from the dead (</a:t>
            </a:r>
            <a:r>
              <a:rPr lang="en-US" sz="4000" i="1" dirty="0"/>
              <a:t>Acts 9:36-41</a:t>
            </a:r>
            <a:r>
              <a:rPr lang="en-US" sz="4000" dirty="0"/>
              <a:t>).</a:t>
            </a:r>
          </a:p>
          <a:p>
            <a:r>
              <a:rPr lang="en-US" sz="4000" dirty="0"/>
              <a:t>Paul raised </a:t>
            </a:r>
            <a:r>
              <a:rPr lang="en-US" sz="4000" dirty="0" err="1"/>
              <a:t>Eutychus</a:t>
            </a:r>
            <a:r>
              <a:rPr lang="en-US" sz="4000" dirty="0"/>
              <a:t> from the dead </a:t>
            </a:r>
            <a:r>
              <a:rPr lang="en-US" sz="4000" dirty="0" smtClean="0"/>
              <a:t> (</a:t>
            </a:r>
            <a:r>
              <a:rPr lang="en-US" sz="4000" i="1" dirty="0"/>
              <a:t>Acts 20:7-12</a:t>
            </a:r>
            <a:r>
              <a:rPr lang="en-US" sz="4000" dirty="0"/>
              <a:t>).</a:t>
            </a:r>
          </a:p>
          <a:p>
            <a:pPr marL="0" indent="0">
              <a:buNone/>
            </a:pPr>
            <a:endParaRPr lang="en-US" sz="4000" dirty="0" smtClean="0"/>
          </a:p>
        </p:txBody>
      </p:sp>
    </p:spTree>
    <p:extLst>
      <p:ext uri="{BB962C8B-B14F-4D97-AF65-F5344CB8AC3E}">
        <p14:creationId xmlns:p14="http://schemas.microsoft.com/office/powerpoint/2010/main" val="2099490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b="1" dirty="0" smtClean="0"/>
              <a:t>INSTANCES OF DEAD PEOPLE RETURNING TO LIFE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991600" cy="5029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000" b="1" dirty="0" smtClean="0"/>
              <a:t>3 happened in </a:t>
            </a:r>
            <a:r>
              <a:rPr lang="en-US" sz="4000" b="1" dirty="0"/>
              <a:t>H</a:t>
            </a:r>
            <a:r>
              <a:rPr lang="en-US" sz="4000" b="1" dirty="0" smtClean="0"/>
              <a:t>is presence:</a:t>
            </a:r>
          </a:p>
          <a:p>
            <a:r>
              <a:rPr lang="en-US" sz="4000" dirty="0"/>
              <a:t>Jesus raised the son of the widow of Nain from the dead (</a:t>
            </a:r>
            <a:r>
              <a:rPr lang="en-US" sz="4000" i="1" dirty="0"/>
              <a:t>Luke 7:11-15</a:t>
            </a:r>
            <a:r>
              <a:rPr lang="en-US" sz="4000" dirty="0" smtClean="0"/>
              <a:t>)</a:t>
            </a:r>
            <a:endParaRPr lang="en-US" sz="4000" dirty="0"/>
          </a:p>
          <a:p>
            <a:r>
              <a:rPr lang="en-US" sz="4000" dirty="0"/>
              <a:t>Jesus raised the daughter of </a:t>
            </a:r>
            <a:r>
              <a:rPr lang="en-US" sz="4000" dirty="0" err="1"/>
              <a:t>Jairus</a:t>
            </a:r>
            <a:r>
              <a:rPr lang="en-US" sz="4000" dirty="0"/>
              <a:t> from the dead (</a:t>
            </a:r>
            <a:r>
              <a:rPr lang="en-US" sz="4000" i="1" dirty="0"/>
              <a:t>Luke 8:41-42 and 49-55</a:t>
            </a:r>
            <a:r>
              <a:rPr lang="en-US" sz="4000" dirty="0" smtClean="0"/>
              <a:t>)</a:t>
            </a:r>
            <a:endParaRPr lang="en-US" sz="4000" dirty="0"/>
          </a:p>
          <a:p>
            <a:r>
              <a:rPr lang="en-US" sz="4000" dirty="0"/>
              <a:t>Jesus raised Lazarus from the dead </a:t>
            </a:r>
            <a:r>
              <a:rPr lang="en-US" sz="4000" dirty="0" smtClean="0"/>
              <a:t>   (</a:t>
            </a:r>
            <a:r>
              <a:rPr lang="en-US" sz="4000" i="1" dirty="0"/>
              <a:t>John 11:1-44, </a:t>
            </a:r>
            <a:r>
              <a:rPr lang="en-US" sz="4000" i="1" dirty="0" err="1"/>
              <a:t>esp</a:t>
            </a:r>
            <a:r>
              <a:rPr lang="en-US" sz="4000" i="1" dirty="0"/>
              <a:t> 14, 25, 38-44</a:t>
            </a:r>
            <a:r>
              <a:rPr lang="en-US" sz="4000" dirty="0"/>
              <a:t>)</a:t>
            </a:r>
            <a:endParaRPr lang="en-US" sz="4000" dirty="0" smtClean="0"/>
          </a:p>
        </p:txBody>
      </p:sp>
    </p:spTree>
    <p:extLst>
      <p:ext uri="{BB962C8B-B14F-4D97-AF65-F5344CB8AC3E}">
        <p14:creationId xmlns:p14="http://schemas.microsoft.com/office/powerpoint/2010/main" val="2099490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b="1" dirty="0" smtClean="0"/>
              <a:t>INSTANCES OF DEAD PEOPLE RETURNING TO LIFE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8915400" cy="4876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000" b="1" dirty="0"/>
              <a:t>1</a:t>
            </a:r>
            <a:r>
              <a:rPr lang="en-US" sz="4000" b="1" dirty="0" smtClean="0"/>
              <a:t> happened when Jesus died:</a:t>
            </a:r>
          </a:p>
          <a:p>
            <a:r>
              <a:rPr lang="en-US" sz="4000" dirty="0"/>
              <a:t>Many saints rose from the dead at the crucifixion of Jesus (</a:t>
            </a:r>
            <a:r>
              <a:rPr lang="en-US" sz="4000" i="1" dirty="0"/>
              <a:t>Matt. 27:50-53</a:t>
            </a:r>
            <a:r>
              <a:rPr lang="en-US" sz="4000" dirty="0" smtClean="0"/>
              <a:t>)</a:t>
            </a:r>
            <a:endParaRPr lang="en-US" sz="4000" dirty="0" smtClean="0"/>
          </a:p>
        </p:txBody>
      </p:sp>
    </p:spTree>
    <p:extLst>
      <p:ext uri="{BB962C8B-B14F-4D97-AF65-F5344CB8AC3E}">
        <p14:creationId xmlns:p14="http://schemas.microsoft.com/office/powerpoint/2010/main" val="2099490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b="1" dirty="0" smtClean="0"/>
              <a:t>INSTANCES OF DEAD PEOPLE RETURNING TO LIFE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077200" cy="4495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4000" b="1" dirty="0" smtClean="0"/>
              <a:t>And 1 was, of course, Jesus Himself:</a:t>
            </a:r>
          </a:p>
          <a:p>
            <a:r>
              <a:rPr lang="en-US" sz="4000" dirty="0"/>
              <a:t>Jesus rose from the dead </a:t>
            </a:r>
            <a:r>
              <a:rPr lang="en-US" sz="4000" dirty="0" smtClean="0"/>
              <a:t>                  (</a:t>
            </a:r>
            <a:r>
              <a:rPr lang="en-US" sz="4000" i="1" dirty="0"/>
              <a:t>Matt. 28:5-8; Mark 16:1-8; </a:t>
            </a:r>
            <a:r>
              <a:rPr lang="en-US" sz="4000" i="1" dirty="0" smtClean="0"/>
              <a:t>                      Luke </a:t>
            </a:r>
            <a:r>
              <a:rPr lang="en-US" sz="4000" i="1" dirty="0"/>
              <a:t>24:1-7; John 20:13-18</a:t>
            </a:r>
            <a:r>
              <a:rPr lang="en-US" sz="4000" dirty="0"/>
              <a:t>)</a:t>
            </a:r>
            <a:endParaRPr lang="en-US" sz="4000" dirty="0" smtClean="0"/>
          </a:p>
        </p:txBody>
      </p:sp>
    </p:spTree>
    <p:extLst>
      <p:ext uri="{BB962C8B-B14F-4D97-AF65-F5344CB8AC3E}">
        <p14:creationId xmlns:p14="http://schemas.microsoft.com/office/powerpoint/2010/main" val="6829990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Read … </a:t>
            </a:r>
          </a:p>
          <a:p>
            <a:pPr marL="457200" lvl="1" indent="0">
              <a:buNone/>
            </a:pPr>
            <a:r>
              <a:rPr lang="en-GB" sz="4400" b="1" dirty="0" smtClean="0"/>
              <a:t>             MARK 16: 1-20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124156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238</Words>
  <Application>Microsoft Office PowerPoint</Application>
  <PresentationFormat>On-screen Show (4:3)</PresentationFormat>
  <Paragraphs>25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Dead in Sin to  Living in Christ</vt:lpstr>
      <vt:lpstr>INSTANCES OF DEAD PEOPLE RETURNING TO LIFE</vt:lpstr>
      <vt:lpstr>INSTANCES OF DEAD PEOPLE RETURNING TO LIFE</vt:lpstr>
      <vt:lpstr>INSTANCES OF DEAD PEOPLE RETURNING TO LIFE</vt:lpstr>
      <vt:lpstr>INSTANCES OF DEAD PEOPLE RETURNING TO LIFE</vt:lpstr>
      <vt:lpstr>INSTANCES OF DEAD PEOPLE RETURNING TO LIFE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Dead in Sin to  Living in Christ</dc:title>
  <dc:creator>SMILES</dc:creator>
  <cp:lastModifiedBy>SMILES</cp:lastModifiedBy>
  <cp:revision>3</cp:revision>
  <dcterms:created xsi:type="dcterms:W3CDTF">2018-03-31T19:03:08Z</dcterms:created>
  <dcterms:modified xsi:type="dcterms:W3CDTF">2018-03-31T19:55:04Z</dcterms:modified>
</cp:coreProperties>
</file>