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ctr" rtl="0">
              <a:spcBef>
                <a:spcPct val="0"/>
              </a:spcBef>
              <a:buNone/>
              <a:defRPr sz="5400" b="1">
                <a:ln>
                  <a:noFill/>
                </a:ln>
                <a:solidFill>
                  <a:srgbClr val="00206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4191000"/>
            <a:ext cx="7854696" cy="1752600"/>
          </a:xfrm>
        </p:spPr>
        <p:txBody>
          <a:bodyPr lIns="0" rIns="18288"/>
          <a:lstStyle>
            <a:lvl1pPr marL="0" marR="4572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85800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7030A0"/>
                </a:solidFill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/>
          <a:lstStyle>
            <a:lvl1pPr>
              <a:defRPr sz="2800">
                <a:solidFill>
                  <a:srgbClr val="002060"/>
                </a:solidFill>
              </a:defRPr>
            </a:lvl1pPr>
            <a:lvl2pPr>
              <a:defRPr sz="2800">
                <a:solidFill>
                  <a:srgbClr val="002060"/>
                </a:solidFill>
              </a:defRPr>
            </a:lvl2pPr>
            <a:lvl3pPr>
              <a:defRPr sz="2400">
                <a:solidFill>
                  <a:srgbClr val="002060"/>
                </a:solidFill>
              </a:defRPr>
            </a:lvl3pPr>
            <a:lvl4pPr>
              <a:defRPr sz="2400">
                <a:solidFill>
                  <a:srgbClr val="002060"/>
                </a:solidFill>
              </a:defRPr>
            </a:lvl4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DC5B-FDF3-49FD-BDB7-10A807E802BC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71668-E4D3-41F5-8C68-BC97DBC411C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DC5B-FDF3-49FD-BDB7-10A807E802BC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71668-E4D3-41F5-8C68-BC97DBC411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DC5B-FDF3-49FD-BDB7-10A807E802BC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71668-E4D3-41F5-8C68-BC97DBC411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DC5B-FDF3-49FD-BDB7-10A807E802BC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71668-E4D3-41F5-8C68-BC97DBC411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DC5B-FDF3-49FD-BDB7-10A807E802BC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71668-E4D3-41F5-8C68-BC97DBC411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DC5B-FDF3-49FD-BDB7-10A807E802BC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71668-E4D3-41F5-8C68-BC97DBC411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DC5B-FDF3-49FD-BDB7-10A807E802BC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7A71668-E4D3-41F5-8C68-BC97DBC411C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DC5B-FDF3-49FD-BDB7-10A807E802BC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71668-E4D3-41F5-8C68-BC97DBC411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DC5B-FDF3-49FD-BDB7-10A807E802BC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71668-E4D3-41F5-8C68-BC97DBC411C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8F5DC5B-FDF3-49FD-BDB7-10A807E802BC}" type="datetimeFigureOut">
              <a:rPr lang="en-US" smtClean="0"/>
              <a:t>4/25/2016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7A71668-E4D3-41F5-8C68-BC97DBC411C6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905000"/>
            <a:ext cx="7854696" cy="228600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T B O L F</a:t>
            </a:r>
          </a:p>
          <a:p>
            <a:r>
              <a:rPr lang="en-GB" sz="4000" dirty="0" smtClean="0"/>
              <a:t>Victory Night Service </a:t>
            </a:r>
          </a:p>
          <a:p>
            <a:r>
              <a:rPr lang="en-GB" sz="4000" dirty="0" smtClean="0"/>
              <a:t>25</a:t>
            </a:r>
            <a:r>
              <a:rPr lang="en-GB" sz="4000" baseline="30000" dirty="0" smtClean="0"/>
              <a:t>th</a:t>
            </a:r>
            <a:r>
              <a:rPr lang="en-GB" sz="4000" dirty="0" smtClean="0"/>
              <a:t> April 2016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5844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was Zacchaeus?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Autofit/>
          </a:bodyPr>
          <a:lstStyle/>
          <a:p>
            <a:r>
              <a:rPr lang="en-GB" sz="3200" dirty="0" smtClean="0"/>
              <a:t>From Luke 19:1-3 …</a:t>
            </a:r>
          </a:p>
          <a:p>
            <a:pPr lvl="1"/>
            <a:r>
              <a:rPr lang="en-GB" sz="3200" dirty="0" smtClean="0"/>
              <a:t>He was a man who lived in Jericho,</a:t>
            </a:r>
          </a:p>
          <a:p>
            <a:pPr lvl="1"/>
            <a:r>
              <a:rPr lang="en-GB" sz="3200" dirty="0" smtClean="0"/>
              <a:t>He was a chief tax collector,</a:t>
            </a:r>
          </a:p>
          <a:p>
            <a:pPr lvl="1"/>
            <a:r>
              <a:rPr lang="en-GB" sz="3200" dirty="0" smtClean="0"/>
              <a:t>He was rich,</a:t>
            </a:r>
          </a:p>
          <a:p>
            <a:pPr lvl="1"/>
            <a:r>
              <a:rPr lang="en-GB" sz="3200" dirty="0" smtClean="0"/>
              <a:t>He was short, and</a:t>
            </a:r>
          </a:p>
          <a:p>
            <a:pPr marL="457200" lvl="1" indent="0">
              <a:buNone/>
            </a:pPr>
            <a:endParaRPr lang="en-GB" sz="3200" dirty="0" smtClean="0"/>
          </a:p>
          <a:p>
            <a:pPr lvl="1"/>
            <a:r>
              <a:rPr lang="en-GB" sz="3200" dirty="0" smtClean="0"/>
              <a:t>He wanted to see Jesus</a:t>
            </a:r>
          </a:p>
        </p:txBody>
      </p:sp>
    </p:spTree>
    <p:extLst>
      <p:ext uri="{BB962C8B-B14F-4D97-AF65-F5344CB8AC3E}">
        <p14:creationId xmlns:p14="http://schemas.microsoft.com/office/powerpoint/2010/main" val="1702789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Lessons from Zacchaeus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19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219200"/>
          </a:xfrm>
        </p:spPr>
        <p:txBody>
          <a:bodyPr>
            <a:noAutofit/>
          </a:bodyPr>
          <a:lstStyle/>
          <a:p>
            <a:r>
              <a:rPr lang="en-GB" dirty="0" smtClean="0"/>
              <a:t>Zacchaeus Determination </a:t>
            </a:r>
            <a:br>
              <a:rPr lang="en-GB" dirty="0" smtClean="0"/>
            </a:br>
            <a:r>
              <a:rPr lang="en-GB" dirty="0" smtClean="0"/>
              <a:t>Luke 19:1-10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458200" cy="4525963"/>
          </a:xfrm>
        </p:spPr>
        <p:txBody>
          <a:bodyPr>
            <a:noAutofit/>
          </a:bodyPr>
          <a:lstStyle/>
          <a:p>
            <a:r>
              <a:rPr lang="en-GB" sz="3200" dirty="0" smtClean="0"/>
              <a:t>v3 – Zacchaeus sought out Jesus</a:t>
            </a:r>
          </a:p>
          <a:p>
            <a:endParaRPr lang="en-GB" sz="1800" dirty="0" smtClean="0"/>
          </a:p>
          <a:p>
            <a:r>
              <a:rPr lang="en-GB" sz="3200" dirty="0"/>
              <a:t>v</a:t>
            </a:r>
            <a:r>
              <a:rPr lang="en-GB" sz="3200" dirty="0" smtClean="0"/>
              <a:t>4 – Zacchaeus did not bother about his 			dignity</a:t>
            </a:r>
          </a:p>
          <a:p>
            <a:endParaRPr lang="en-GB" sz="1800" dirty="0" smtClean="0"/>
          </a:p>
          <a:p>
            <a:r>
              <a:rPr lang="en-GB" sz="3200" dirty="0" smtClean="0"/>
              <a:t>v4 – Nothing was going to stop Zacchaeus </a:t>
            </a:r>
          </a:p>
          <a:p>
            <a:pPr marL="0" indent="0">
              <a:buNone/>
            </a:pPr>
            <a:endParaRPr lang="en-GB" sz="1800" dirty="0" smtClean="0"/>
          </a:p>
          <a:p>
            <a:r>
              <a:rPr lang="en-GB" sz="3200" dirty="0"/>
              <a:t>v</a:t>
            </a:r>
            <a:r>
              <a:rPr lang="en-GB" sz="3200" dirty="0" smtClean="0"/>
              <a:t>5 – Zacchaeus determination brought him 			his desired victory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2690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Zacchaeus Decisions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>
            <a:normAutofit/>
          </a:bodyPr>
          <a:lstStyle/>
          <a:p>
            <a:r>
              <a:rPr lang="en-GB" sz="3200" dirty="0"/>
              <a:t>v</a:t>
            </a:r>
            <a:r>
              <a:rPr lang="en-GB" sz="3200" dirty="0" smtClean="0"/>
              <a:t>6 – Zacchaeus received Jesus joyfully</a:t>
            </a:r>
          </a:p>
          <a:p>
            <a:endParaRPr lang="en-GB" sz="3200" dirty="0" smtClean="0"/>
          </a:p>
          <a:p>
            <a:r>
              <a:rPr lang="en-GB" sz="3200" dirty="0"/>
              <a:t>v</a:t>
            </a:r>
            <a:r>
              <a:rPr lang="en-GB" sz="3200" dirty="0" smtClean="0"/>
              <a:t>8 – Zacchaeus renounced half his worldly 		wealth</a:t>
            </a:r>
          </a:p>
          <a:p>
            <a:endParaRPr lang="en-GB" sz="3200" dirty="0" smtClean="0"/>
          </a:p>
          <a:p>
            <a:r>
              <a:rPr lang="en-GB" sz="3200" dirty="0"/>
              <a:t>v</a:t>
            </a:r>
            <a:r>
              <a:rPr lang="en-GB" sz="3200" dirty="0" smtClean="0"/>
              <a:t>8 – Zacchaeus practiced restitution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1124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Zacchaeus Reward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72000"/>
          </a:xfrm>
        </p:spPr>
        <p:txBody>
          <a:bodyPr>
            <a:normAutofit/>
          </a:bodyPr>
          <a:lstStyle/>
          <a:p>
            <a:r>
              <a:rPr lang="en-GB" sz="3200" dirty="0"/>
              <a:t>v</a:t>
            </a:r>
            <a:r>
              <a:rPr lang="en-GB" sz="3200" dirty="0" smtClean="0"/>
              <a:t>7 – The Lord entered the home of 				Zacchaeus</a:t>
            </a:r>
          </a:p>
          <a:p>
            <a:endParaRPr lang="en-GB" sz="3200" dirty="0" smtClean="0"/>
          </a:p>
          <a:p>
            <a:r>
              <a:rPr lang="en-GB" sz="3200" dirty="0"/>
              <a:t>v</a:t>
            </a:r>
            <a:r>
              <a:rPr lang="en-GB" sz="3200" dirty="0" smtClean="0"/>
              <a:t>9 – Zacchaeus was saved and became a 			child of God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12040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835</TotalTime>
  <Words>93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Flow</vt:lpstr>
      <vt:lpstr>PowerPoint Presentation</vt:lpstr>
      <vt:lpstr>Who was Zacchaeus?</vt:lpstr>
      <vt:lpstr>Lessons from Zacchaeus</vt:lpstr>
      <vt:lpstr>Zacchaeus Determination  Luke 19:1-10</vt:lpstr>
      <vt:lpstr>Zacchaeus Decisions</vt:lpstr>
      <vt:lpstr>Zacchaeus Reward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Lessons from Zacchaeus</dc:title>
  <dc:creator>SMILES</dc:creator>
  <cp:lastModifiedBy>SMILES</cp:lastModifiedBy>
  <cp:revision>9</cp:revision>
  <dcterms:created xsi:type="dcterms:W3CDTF">2016-04-24T13:52:12Z</dcterms:created>
  <dcterms:modified xsi:type="dcterms:W3CDTF">2016-04-25T12:36:01Z</dcterms:modified>
</cp:coreProperties>
</file>