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90885124-5D16-48A9-A635-E4CDC1A0B641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C2CA25B-2359-40F3-BEAC-097900EEDB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85124-5D16-48A9-A635-E4CDC1A0B641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C2CA25B-2359-40F3-BEAC-097900EEDB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85124-5D16-48A9-A635-E4CDC1A0B641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7C2CA25B-2359-40F3-BEAC-097900EEDB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90885124-5D16-48A9-A635-E4CDC1A0B641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C2CA25B-2359-40F3-BEAC-097900EEDB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90885124-5D16-48A9-A635-E4CDC1A0B641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C2CA25B-2359-40F3-BEAC-097900EEDB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85124-5D16-48A9-A635-E4CDC1A0B641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C2CA25B-2359-40F3-BEAC-097900EEDB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85124-5D16-48A9-A635-E4CDC1A0B641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C2CA25B-2359-40F3-BEAC-097900EEDB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85124-5D16-48A9-A635-E4CDC1A0B641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C2CA25B-2359-40F3-BEAC-097900EEDB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90885124-5D16-48A9-A635-E4CDC1A0B641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7C2CA25B-2359-40F3-BEAC-097900EEDB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85124-5D16-48A9-A635-E4CDC1A0B641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CA25B-2359-40F3-BEAC-097900EEDB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90885124-5D16-48A9-A635-E4CDC1A0B641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C2CA25B-2359-40F3-BEAC-097900EEDB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0885124-5D16-48A9-A635-E4CDC1A0B641}" type="datetimeFigureOut">
              <a:rPr lang="en-US" smtClean="0"/>
              <a:pPr/>
              <a:t>11/3/2015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C2CA25B-2359-40F3-BEAC-097900EEDBA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24000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chemeClr val="bg2">
                    <a:lumMod val="25000"/>
                  </a:schemeClr>
                </a:solidFill>
              </a:rPr>
              <a:t>The Transforming Power of </a:t>
            </a:r>
            <a:r>
              <a:rPr lang="en-US" sz="4000" b="1" dirty="0" smtClean="0">
                <a:solidFill>
                  <a:schemeClr val="bg2">
                    <a:lumMod val="25000"/>
                  </a:schemeClr>
                </a:solidFill>
              </a:rPr>
              <a:t>Christ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3600" b="1" i="1" dirty="0">
                <a:solidFill>
                  <a:srgbClr val="FF0000"/>
                </a:solidFill>
              </a:rPr>
              <a:t>John 2:1-3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smtClean="0">
                <a:solidFill>
                  <a:srgbClr val="FF0000"/>
                </a:solidFill>
              </a:rPr>
              <a:t> 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676400"/>
            <a:ext cx="8915400" cy="5029200"/>
          </a:xfrm>
        </p:spPr>
        <p:txBody>
          <a:bodyPr>
            <a:normAutofit/>
          </a:bodyPr>
          <a:lstStyle/>
          <a:p>
            <a:pPr marL="514350" lvl="0" indent="-514350">
              <a:buClr>
                <a:srgbClr val="002060"/>
              </a:buClr>
              <a:buSzPct val="77000"/>
              <a:buFont typeface="+mj-lt"/>
              <a:buAutoNum type="arabicPeriod"/>
            </a:pPr>
            <a:r>
              <a:rPr lang="en-US" sz="3600" b="1" dirty="0"/>
              <a:t>The Prophetic Lesson</a:t>
            </a:r>
            <a:endParaRPr lang="en-US" sz="3600" dirty="0"/>
          </a:p>
          <a:p>
            <a:pPr marL="514350" lvl="0" indent="-514350">
              <a:buClr>
                <a:srgbClr val="002060"/>
              </a:buClr>
              <a:buSzPct val="75000"/>
              <a:buFont typeface="+mj-lt"/>
              <a:buAutoNum type="arabicPeriod"/>
            </a:pPr>
            <a:r>
              <a:rPr lang="en-US" sz="3600" b="1" dirty="0"/>
              <a:t>The Practical </a:t>
            </a:r>
            <a:r>
              <a:rPr lang="en-US" sz="3600" b="1" dirty="0" smtClean="0"/>
              <a:t>Lesson </a:t>
            </a:r>
            <a:r>
              <a:rPr lang="en-US" sz="4000" b="1" dirty="0" smtClean="0"/>
              <a:t>- </a:t>
            </a:r>
            <a:r>
              <a:rPr lang="en-US" dirty="0">
                <a:solidFill>
                  <a:srgbClr val="FF0000"/>
                </a:solidFill>
              </a:rPr>
              <a:t>John </a:t>
            </a:r>
            <a:r>
              <a:rPr lang="en-US" dirty="0" smtClean="0">
                <a:solidFill>
                  <a:srgbClr val="FF0000"/>
                </a:solidFill>
              </a:rPr>
              <a:t>2:5</a:t>
            </a:r>
          </a:p>
          <a:p>
            <a:pPr lvl="1">
              <a:buClr>
                <a:srgbClr val="FF0000"/>
              </a:buClr>
              <a:buSzPct val="75000"/>
              <a:buFont typeface="Wingdings" pitchFamily="2" charset="2"/>
              <a:buChar char="Ø"/>
            </a:pPr>
            <a:r>
              <a:rPr lang="en-US" sz="3600" b="1" u="sng" dirty="0">
                <a:solidFill>
                  <a:schemeClr val="bg2">
                    <a:lumMod val="10000"/>
                  </a:schemeClr>
                </a:solidFill>
              </a:rPr>
              <a:t>three reasons to serve God</a:t>
            </a:r>
            <a:r>
              <a:rPr lang="en-US" sz="3600" b="1" dirty="0">
                <a:solidFill>
                  <a:schemeClr val="bg2">
                    <a:lumMod val="10000"/>
                  </a:schemeClr>
                </a:solidFill>
              </a:rPr>
              <a:t>: </a:t>
            </a:r>
          </a:p>
          <a:p>
            <a:pPr marL="971550" lvl="1" indent="-571500">
              <a:buClr>
                <a:srgbClr val="FF0000"/>
              </a:buClr>
              <a:buSzPct val="78000"/>
              <a:buFont typeface="+mj-lt"/>
              <a:buAutoNum type="alphaLcPeriod"/>
            </a:pPr>
            <a:r>
              <a:rPr lang="en-US" sz="3200" b="1" dirty="0"/>
              <a:t>Serve the Lord for your </a:t>
            </a:r>
            <a:r>
              <a:rPr lang="en-US" sz="3200" b="1" dirty="0" smtClean="0"/>
              <a:t>good. </a:t>
            </a:r>
            <a:r>
              <a:rPr lang="en-US" sz="2400" dirty="0" smtClean="0">
                <a:solidFill>
                  <a:srgbClr val="FF0000"/>
                </a:solidFill>
              </a:rPr>
              <a:t>Deut 10:12-13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</a:p>
          <a:p>
            <a:pPr marL="971550" lvl="1" indent="-571500">
              <a:buClr>
                <a:srgbClr val="FF0000"/>
              </a:buClr>
              <a:buSzPct val="78000"/>
              <a:buFont typeface="+mj-lt"/>
              <a:buAutoNum type="alphaLcPeriod"/>
            </a:pPr>
            <a:r>
              <a:rPr lang="en-US" sz="3200" b="1" dirty="0"/>
              <a:t>Serve the Lord </a:t>
            </a:r>
            <a:r>
              <a:rPr lang="en-US" sz="3200" b="1"/>
              <a:t>with </a:t>
            </a:r>
            <a:r>
              <a:rPr lang="en-US" sz="3200" b="1" smtClean="0"/>
              <a:t>gladness.</a:t>
            </a:r>
            <a:r>
              <a:rPr lang="en-US" sz="2400" smtClean="0">
                <a:solidFill>
                  <a:srgbClr val="FF0000"/>
                </a:solidFill>
              </a:rPr>
              <a:t>Ps100:2</a:t>
            </a:r>
            <a:endParaRPr lang="en-US" sz="2400" dirty="0" smtClean="0"/>
          </a:p>
          <a:p>
            <a:pPr marL="971550" lvl="1" indent="-571500">
              <a:buClr>
                <a:srgbClr val="FF0000"/>
              </a:buClr>
              <a:buSzPct val="78000"/>
              <a:buFont typeface="+mj-lt"/>
              <a:buAutoNum type="alphaLcPeriod"/>
            </a:pPr>
            <a:r>
              <a:rPr lang="en-US" sz="3200" b="1" dirty="0"/>
              <a:t>Serve the Lord for His glory. </a:t>
            </a:r>
            <a:r>
              <a:rPr lang="en-US" dirty="0" smtClean="0">
                <a:solidFill>
                  <a:srgbClr val="FF0000"/>
                </a:solidFill>
              </a:rPr>
              <a:t>1Pet </a:t>
            </a:r>
            <a:r>
              <a:rPr lang="en-US" dirty="0">
                <a:solidFill>
                  <a:srgbClr val="FF0000"/>
                </a:solidFill>
              </a:rPr>
              <a:t>2: </a:t>
            </a:r>
            <a:r>
              <a:rPr lang="en-US" dirty="0" smtClean="0">
                <a:solidFill>
                  <a:srgbClr val="FF0000"/>
                </a:solidFill>
              </a:rPr>
              <a:t>12; Matt </a:t>
            </a:r>
            <a:r>
              <a:rPr lang="en-US" dirty="0">
                <a:solidFill>
                  <a:srgbClr val="FF0000"/>
                </a:solidFill>
              </a:rPr>
              <a:t>5:16   </a:t>
            </a:r>
            <a:endParaRPr lang="en-US" dirty="0" smtClean="0">
              <a:solidFill>
                <a:srgbClr val="FF0000"/>
              </a:solidFill>
            </a:endParaRPr>
          </a:p>
          <a:p>
            <a:pPr marL="742950" indent="-742950">
              <a:buClr>
                <a:srgbClr val="002060"/>
              </a:buClr>
              <a:buSzPct val="75000"/>
              <a:buFont typeface="+mj-lt"/>
              <a:buAutoNum type="arabicPeriod" startAt="3"/>
            </a:pPr>
            <a:r>
              <a:rPr lang="en-US" sz="3600" b="1" dirty="0" smtClean="0"/>
              <a:t>The Personal Lesson</a:t>
            </a:r>
            <a:endParaRPr lang="en-US" sz="3600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2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48</TotalTime>
  <Words>51</Words>
  <Application>Microsoft Office PowerPoint</Application>
  <PresentationFormat>On-screen Show (4:3)</PresentationFormat>
  <Paragraphs>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Median</vt:lpstr>
      <vt:lpstr>The Transforming Power of Christ John 2:1-3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Transforming Power of Christ John 2:1-3 ; John 1:26</dc:title>
  <dc:creator>User</dc:creator>
  <cp:lastModifiedBy>Prasad</cp:lastModifiedBy>
  <cp:revision>7</cp:revision>
  <dcterms:created xsi:type="dcterms:W3CDTF">2014-11-26T19:36:06Z</dcterms:created>
  <dcterms:modified xsi:type="dcterms:W3CDTF">2015-11-03T13:26:41Z</dcterms:modified>
</cp:coreProperties>
</file>