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9947275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AF1DF2-9B45-4483-A9C5-599A8A231900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1C00EC-9CB2-4622-9C52-091BB5E27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0198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76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024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457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99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849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986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528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827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0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4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A17FD-9443-4FDE-9E00-BB4FCC9821DE}" type="datetimeFigureOut">
              <a:rPr lang="en-US" smtClean="0"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D1E2B-8DFF-4CE6-B274-127DB9D80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60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2971800"/>
          </a:xfrm>
        </p:spPr>
        <p:txBody>
          <a:bodyPr>
            <a:normAutofit/>
          </a:bodyPr>
          <a:lstStyle/>
          <a:p>
            <a:r>
              <a:rPr lang="en-US" sz="6000" b="1" cap="all" dirty="0" smtClean="0">
                <a:solidFill>
                  <a:srgbClr val="0070C0"/>
                </a:solidFill>
                <a:latin typeface="Lucida Calligraphy" pitchFamily="66" charset="0"/>
              </a:rPr>
              <a:t>Lord  I  want        a Fresh  Start 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438400"/>
            <a:ext cx="8534400" cy="3886200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US" sz="4000" b="1" dirty="0">
                <a:solidFill>
                  <a:srgbClr val="FF0000"/>
                </a:solidFill>
              </a:rPr>
              <a:t>Isaiah 43:18-19 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rgbClr val="FF0000"/>
                </a:solidFill>
              </a:rPr>
              <a:t>Phil.3:13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000" b="1" dirty="0">
                <a:solidFill>
                  <a:srgbClr val="FF0000"/>
                </a:solidFill>
              </a:rPr>
              <a:t>John </a:t>
            </a:r>
            <a:r>
              <a:rPr lang="en-US" sz="4000" b="1" dirty="0" smtClean="0">
                <a:solidFill>
                  <a:srgbClr val="FF0000"/>
                </a:solidFill>
              </a:rPr>
              <a:t>10:10B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1028" name="Picture 4" descr="Image result for A Fresh Start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309" y="3004066"/>
            <a:ext cx="5477097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67600" y="6477000"/>
            <a:ext cx="1582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============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467600" y="6477000"/>
            <a:ext cx="1582806" cy="18466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74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1"/>
            <a:ext cx="7772400" cy="121920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2017 Resolution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295400"/>
            <a:ext cx="8686800" cy="495300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Grow in my Relationship with God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Pray More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Bible reading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Involvement in Church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Quality time with family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Never to lie, cheat, steal or slander</a:t>
            </a: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5553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147002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marL="1143000" indent="-1143000">
              <a:buFont typeface="+mj-lt"/>
              <a:buAutoNum type="arabicPeriod"/>
            </a:pPr>
            <a:r>
              <a:rPr lang="en-US" sz="6000" b="1" dirty="0" smtClean="0"/>
              <a:t>We need to stop </a:t>
            </a:r>
            <a:r>
              <a:rPr lang="en-US" sz="6000" b="1" dirty="0"/>
              <a:t>making excuses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057400"/>
            <a:ext cx="8610600" cy="3733800"/>
          </a:xfrm>
        </p:spPr>
        <p:txBody>
          <a:bodyPr/>
          <a:lstStyle/>
          <a:p>
            <a:pPr algn="l"/>
            <a:r>
              <a:rPr lang="en-US" b="1" dirty="0">
                <a:solidFill>
                  <a:srgbClr val="FF0000"/>
                </a:solidFill>
              </a:rPr>
              <a:t>Proverbs </a:t>
            </a:r>
            <a:r>
              <a:rPr lang="en-US" b="1" dirty="0" smtClean="0">
                <a:solidFill>
                  <a:srgbClr val="FF0000"/>
                </a:solidFill>
              </a:rPr>
              <a:t>28:13</a:t>
            </a:r>
          </a:p>
          <a:p>
            <a:pPr algn="l"/>
            <a:r>
              <a:rPr lang="en-US" b="1" dirty="0" smtClean="0">
                <a:solidFill>
                  <a:srgbClr val="FF0000"/>
                </a:solidFill>
              </a:rPr>
              <a:t> </a:t>
            </a:r>
          </a:p>
          <a:p>
            <a:pPr algn="l"/>
            <a:r>
              <a:rPr lang="en-US" b="1" dirty="0">
                <a:solidFill>
                  <a:srgbClr val="FF0000"/>
                </a:solidFill>
              </a:rPr>
              <a:t>Proverbs </a:t>
            </a:r>
            <a:r>
              <a:rPr lang="en-US" b="1" dirty="0" smtClean="0">
                <a:solidFill>
                  <a:srgbClr val="FF0000"/>
                </a:solidFill>
              </a:rPr>
              <a:t>27:12</a:t>
            </a:r>
          </a:p>
          <a:p>
            <a:pPr algn="l"/>
            <a:r>
              <a:rPr lang="en-US" b="1" dirty="0" smtClean="0">
                <a:solidFill>
                  <a:srgbClr val="FF0000"/>
                </a:solidFill>
              </a:rPr>
              <a:t> </a:t>
            </a:r>
          </a:p>
          <a:p>
            <a:pPr algn="l"/>
            <a:r>
              <a:rPr lang="en-US" b="1" dirty="0">
                <a:solidFill>
                  <a:srgbClr val="FF0000"/>
                </a:solidFill>
              </a:rPr>
              <a:t>Proverbs 24:10 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</a:p>
          <a:p>
            <a:pPr algn="l"/>
            <a:endParaRPr lang="en-US" dirty="0"/>
          </a:p>
        </p:txBody>
      </p:sp>
      <p:pic>
        <p:nvPicPr>
          <p:cNvPr id="3074" name="Picture 2" descr="Image result for Stop making excu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2286000"/>
            <a:ext cx="6317672" cy="430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03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2400"/>
            <a:ext cx="9144000" cy="14478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en-US" sz="5300" b="1" dirty="0" smtClean="0"/>
              <a:t>2. We need to take </a:t>
            </a:r>
            <a:r>
              <a:rPr lang="en-US" sz="5300" b="1" dirty="0"/>
              <a:t>a</a:t>
            </a:r>
            <a:r>
              <a:rPr lang="en-US" sz="5300" b="1" dirty="0" smtClean="0"/>
              <a:t>n </a:t>
            </a:r>
            <a:r>
              <a:rPr lang="en-US" sz="5300" b="1" dirty="0"/>
              <a:t>Inventory Of </a:t>
            </a:r>
            <a:r>
              <a:rPr lang="en-US" sz="5300" b="1" dirty="0" smtClean="0"/>
              <a:t>our  Life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371600"/>
            <a:ext cx="8991600" cy="55626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b="1" dirty="0">
                <a:solidFill>
                  <a:srgbClr val="FF0000"/>
                </a:solidFill>
              </a:rPr>
              <a:t>Galatians 3:4 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l"/>
            <a:r>
              <a:rPr lang="en-US" sz="4000" dirty="0" smtClean="0">
                <a:solidFill>
                  <a:srgbClr val="FF0000"/>
                </a:solidFill>
                <a:effectLst/>
                <a:ea typeface="Calibri"/>
              </a:rPr>
              <a:t>There are </a:t>
            </a:r>
            <a:r>
              <a:rPr lang="en-US" sz="4000" b="1" dirty="0" smtClean="0">
                <a:solidFill>
                  <a:srgbClr val="000000"/>
                </a:solidFill>
                <a:effectLst/>
                <a:ea typeface="Calibri"/>
              </a:rPr>
              <a:t>four</a:t>
            </a:r>
            <a:r>
              <a:rPr lang="en-US" sz="4000" b="1" dirty="0" smtClean="0">
                <a:solidFill>
                  <a:srgbClr val="FF0000"/>
                </a:solidFill>
                <a:effectLst/>
                <a:ea typeface="Calibri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effectLst/>
                <a:ea typeface="Calibri"/>
              </a:rPr>
              <a:t>kinds of experiences that    </a:t>
            </a:r>
            <a:r>
              <a:rPr lang="en-US" sz="4000" u="sng" dirty="0" smtClean="0">
                <a:solidFill>
                  <a:srgbClr val="FF0000"/>
                </a:solidFill>
                <a:effectLst/>
                <a:ea typeface="Calibri"/>
              </a:rPr>
              <a:t>God uses to shape our lives 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4000" b="1" dirty="0">
                <a:solidFill>
                  <a:schemeClr val="tx1"/>
                </a:solidFill>
              </a:rPr>
              <a:t>He uses personal </a:t>
            </a:r>
            <a:r>
              <a:rPr lang="en-US" sz="4000" b="1" dirty="0" smtClean="0">
                <a:solidFill>
                  <a:schemeClr val="tx1"/>
                </a:solidFill>
              </a:rPr>
              <a:t>experiences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marL="742950" indent="-742950" algn="l">
              <a:buFont typeface="+mj-lt"/>
              <a:buAutoNum type="arabicPeriod"/>
            </a:pPr>
            <a:r>
              <a:rPr lang="en-US" sz="4000" b="1" dirty="0">
                <a:solidFill>
                  <a:schemeClr val="tx1"/>
                </a:solidFill>
              </a:rPr>
              <a:t>He uses </a:t>
            </a:r>
            <a:r>
              <a:rPr lang="en-US" sz="4000" b="1" dirty="0" smtClean="0">
                <a:solidFill>
                  <a:schemeClr val="tx1"/>
                </a:solidFill>
              </a:rPr>
              <a:t> educational or our work experiences </a:t>
            </a:r>
            <a:r>
              <a:rPr lang="en-US" sz="4000" b="1" dirty="0">
                <a:solidFill>
                  <a:schemeClr val="tx1"/>
                </a:solidFill>
              </a:rPr>
              <a:t>to shape you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4000" b="1" dirty="0">
                <a:solidFill>
                  <a:schemeClr val="tx1"/>
                </a:solidFill>
              </a:rPr>
              <a:t>He uses spiritual experiences to shape </a:t>
            </a:r>
            <a:r>
              <a:rPr lang="en-US" sz="4000" b="1" dirty="0" smtClean="0">
                <a:solidFill>
                  <a:schemeClr val="tx1"/>
                </a:solidFill>
              </a:rPr>
              <a:t>you.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4000" b="1" dirty="0">
                <a:solidFill>
                  <a:schemeClr val="tx1"/>
                </a:solidFill>
              </a:rPr>
              <a:t>He uses painful experiences to shape you</a:t>
            </a:r>
          </a:p>
        </p:txBody>
      </p:sp>
    </p:spTree>
    <p:extLst>
      <p:ext uri="{BB962C8B-B14F-4D97-AF65-F5344CB8AC3E}">
        <p14:creationId xmlns:p14="http://schemas.microsoft.com/office/powerpoint/2010/main" val="47823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8600"/>
            <a:ext cx="8915400" cy="1828800"/>
          </a:xfrm>
        </p:spPr>
        <p:txBody>
          <a:bodyPr>
            <a:normAutofit fontScale="90000"/>
          </a:bodyPr>
          <a:lstStyle/>
          <a:p>
            <a:r>
              <a:rPr lang="en-US" dirty="0"/>
              <a:t>As you take inventory of your </a:t>
            </a:r>
            <a:r>
              <a:rPr lang="en-US" dirty="0" smtClean="0"/>
              <a:t>life,           </a:t>
            </a:r>
            <a:r>
              <a:rPr lang="en-US" dirty="0"/>
              <a:t>ask yourself </a:t>
            </a:r>
            <a:r>
              <a:rPr lang="en-US" u="sng" dirty="0"/>
              <a:t>three questions</a:t>
            </a:r>
            <a:r>
              <a:rPr lang="en-US" dirty="0"/>
              <a:t>.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1905000"/>
            <a:ext cx="9067800" cy="4876800"/>
          </a:xfrm>
        </p:spPr>
        <p:txBody>
          <a:bodyPr/>
          <a:lstStyle/>
          <a:p>
            <a:pPr marL="514350" indent="-514350" algn="l">
              <a:buFont typeface="+mj-lt"/>
              <a:buAutoNum type="arabicPeriod"/>
            </a:pPr>
            <a:r>
              <a:rPr lang="en-US" sz="4400" dirty="0">
                <a:solidFill>
                  <a:schemeClr val="tx1"/>
                </a:solidFill>
              </a:rPr>
              <a:t>What have I </a:t>
            </a:r>
            <a:r>
              <a:rPr lang="en-US" sz="4400" dirty="0" smtClean="0">
                <a:solidFill>
                  <a:schemeClr val="tx1"/>
                </a:solidFill>
              </a:rPr>
              <a:t>learned from my past experience? 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4400" dirty="0">
                <a:solidFill>
                  <a:schemeClr val="tx1"/>
                </a:solidFill>
              </a:rPr>
              <a:t>What are my </a:t>
            </a:r>
            <a:r>
              <a:rPr lang="en-US" sz="4400" dirty="0" smtClean="0">
                <a:solidFill>
                  <a:schemeClr val="tx1"/>
                </a:solidFill>
              </a:rPr>
              <a:t>resource's? </a:t>
            </a:r>
          </a:p>
          <a:p>
            <a:pPr marL="514350" lvl="0" indent="-514350" algn="l">
              <a:buFont typeface="+mj-lt"/>
              <a:buAutoNum type="arabicPeriod"/>
            </a:pPr>
            <a:r>
              <a:rPr lang="en-US" sz="4400" dirty="0">
                <a:solidFill>
                  <a:schemeClr val="tx1"/>
                </a:solidFill>
              </a:rPr>
              <a:t>What </a:t>
            </a:r>
            <a:r>
              <a:rPr lang="en-US" sz="4400" dirty="0" smtClean="0">
                <a:solidFill>
                  <a:schemeClr val="tx1"/>
                </a:solidFill>
              </a:rPr>
              <a:t>is it that God has already given me to get </a:t>
            </a:r>
            <a:r>
              <a:rPr lang="en-US" sz="4400" dirty="0">
                <a:solidFill>
                  <a:schemeClr val="tx1"/>
                </a:solidFill>
              </a:rPr>
              <a:t>a fresh start </a:t>
            </a:r>
            <a:r>
              <a:rPr lang="en-US" sz="4400" dirty="0" smtClean="0">
                <a:solidFill>
                  <a:schemeClr val="tx1"/>
                </a:solidFill>
              </a:rPr>
              <a:t>? </a:t>
            </a:r>
            <a:endParaRPr lang="en-US" sz="4400" dirty="0">
              <a:solidFill>
                <a:schemeClr val="tx1"/>
              </a:solidFill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169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1371599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7300" b="1" dirty="0" smtClean="0"/>
              <a:t>3. We need to Act </a:t>
            </a:r>
            <a:r>
              <a:rPr lang="en-US" sz="7300" b="1" dirty="0"/>
              <a:t>in faith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600200"/>
            <a:ext cx="8763000" cy="1406236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4000" b="1" dirty="0">
                <a:solidFill>
                  <a:srgbClr val="FF0000"/>
                </a:solidFill>
              </a:rPr>
              <a:t>Acts 3:1-5 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algn="l"/>
            <a:r>
              <a:rPr lang="en-US" sz="4000" b="1" dirty="0">
                <a:solidFill>
                  <a:srgbClr val="FF0000"/>
                </a:solidFill>
              </a:rPr>
              <a:t>Proverbs 29:25 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</a:p>
          <a:p>
            <a:pPr algn="l"/>
            <a:endParaRPr lang="en-US" dirty="0"/>
          </a:p>
        </p:txBody>
      </p:sp>
      <p:sp>
        <p:nvSpPr>
          <p:cNvPr id="4" name="AutoShape 2" descr="Image result for Act in fai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Act in fai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Image result for Act in fai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8" descr="Image result for Act in fai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0" descr="Image result for Act in faith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39" y="3006436"/>
            <a:ext cx="8596183" cy="3775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0705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610600" cy="1523999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6600" b="1" dirty="0" smtClean="0"/>
              <a:t>4. We </a:t>
            </a:r>
            <a:r>
              <a:rPr lang="en-US" sz="6600" b="1" dirty="0"/>
              <a:t>N</a:t>
            </a:r>
            <a:r>
              <a:rPr lang="en-US" sz="6600" b="1" dirty="0" smtClean="0"/>
              <a:t>eed To Refocus</a:t>
            </a:r>
            <a:r>
              <a:rPr lang="en-US" sz="4800" b="1" dirty="0" smtClean="0"/>
              <a:t> 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981200"/>
            <a:ext cx="8839200" cy="44958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>
                <a:solidFill>
                  <a:srgbClr val="FF0000"/>
                </a:solidFill>
              </a:rPr>
              <a:t>Proverbs 4:23 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algn="l"/>
            <a:endParaRPr lang="en-US" sz="4000" b="1" dirty="0" smtClean="0">
              <a:solidFill>
                <a:srgbClr val="FF0000"/>
              </a:solidFill>
            </a:endParaRPr>
          </a:p>
          <a:p>
            <a:pPr algn="l"/>
            <a:r>
              <a:rPr lang="en-US" sz="4000" b="1" dirty="0">
                <a:solidFill>
                  <a:srgbClr val="FF0000"/>
                </a:solidFill>
              </a:rPr>
              <a:t>Romans 12:2 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algn="l"/>
            <a:r>
              <a:rPr lang="en-US" sz="4000" b="1" dirty="0" smtClean="0">
                <a:solidFill>
                  <a:srgbClr val="FF0000"/>
                </a:solidFill>
              </a:rPr>
              <a:t> </a:t>
            </a:r>
          </a:p>
          <a:p>
            <a:pPr algn="l"/>
            <a:r>
              <a:rPr lang="en-US" sz="4000" b="1" dirty="0">
                <a:solidFill>
                  <a:srgbClr val="FF0000"/>
                </a:solidFill>
              </a:rPr>
              <a:t>Psalm </a:t>
            </a:r>
            <a:r>
              <a:rPr lang="en-US" sz="4000" b="1" dirty="0" smtClean="0">
                <a:solidFill>
                  <a:srgbClr val="FF0000"/>
                </a:solidFill>
              </a:rPr>
              <a:t>1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147" y="1844820"/>
            <a:ext cx="5643562" cy="495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77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228600"/>
            <a:ext cx="8915400" cy="16002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6600" b="1" dirty="0" smtClean="0"/>
              <a:t>5. We Need to Trust  God</a:t>
            </a:r>
            <a:endParaRPr lang="en-US" sz="6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981200"/>
            <a:ext cx="8763000" cy="47244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sz="3600" b="1" dirty="0">
                <a:solidFill>
                  <a:srgbClr val="FF0000"/>
                </a:solidFill>
              </a:rPr>
              <a:t>Zechariah 4:6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 marL="914400" marR="0" indent="-685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48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We need to Stop making excuses</a:t>
            </a:r>
            <a:endParaRPr lang="en-US" sz="48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914400" marR="0" indent="-685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48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We need to Take an inventory of our life </a:t>
            </a:r>
            <a:endParaRPr lang="en-US" sz="48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914400" marR="0" indent="-685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48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We need to Act in faith </a:t>
            </a:r>
            <a:endParaRPr lang="en-US" sz="48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914400" marR="0" indent="-685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48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We need to Refocus our thoughts </a:t>
            </a:r>
            <a:endParaRPr lang="en-US" sz="48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914400" marR="0" indent="-685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n-US" sz="48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We need to Trust God </a:t>
            </a:r>
            <a:endParaRPr lang="en-US" sz="48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66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1"/>
            <a:ext cx="8610600" cy="990599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 suggest we do two things this New Year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143000"/>
            <a:ext cx="8915400" cy="5257800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+mj-lt"/>
              <a:buAutoNum type="arabicParenR"/>
            </a:pP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Each Day :                                         </a:t>
            </a:r>
            <a:r>
              <a:rPr lang="en-US" sz="4000" b="1" dirty="0" smtClean="0">
                <a:solidFill>
                  <a:srgbClr val="FF0000"/>
                </a:solidFill>
              </a:rPr>
              <a:t>Phil 3:13 </a:t>
            </a:r>
            <a:r>
              <a:rPr lang="en-US" sz="4800" b="1" dirty="0" smtClean="0">
                <a:solidFill>
                  <a:srgbClr val="FF0000"/>
                </a:solidFill>
              </a:rPr>
              <a:t>“</a:t>
            </a:r>
            <a:r>
              <a:rPr lang="en-US" sz="4300" dirty="0" smtClean="0">
                <a:solidFill>
                  <a:srgbClr val="002060"/>
                </a:solidFill>
              </a:rPr>
              <a:t>forget the things that are behind us and press on to the things that lie ahead.”</a:t>
            </a:r>
          </a:p>
          <a:p>
            <a:pPr marL="514350" indent="-514350" algn="l">
              <a:buFont typeface="+mj-lt"/>
              <a:buAutoNum type="arabicParenR"/>
            </a:pP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Confess meaningfully that   </a:t>
            </a:r>
            <a:r>
              <a:rPr lang="en-US" sz="4800" b="1" dirty="0" smtClean="0">
                <a:solidFill>
                  <a:srgbClr val="FF0000"/>
                </a:solidFill>
              </a:rPr>
              <a:t>John 15:5;Phil 4:13 “</a:t>
            </a:r>
            <a:r>
              <a:rPr lang="en-US" sz="4000" dirty="0" smtClean="0">
                <a:solidFill>
                  <a:srgbClr val="FF0000"/>
                </a:solidFill>
              </a:rPr>
              <a:t>                      </a:t>
            </a:r>
            <a:r>
              <a:rPr lang="en-US" sz="4000" dirty="0" smtClean="0">
                <a:solidFill>
                  <a:srgbClr val="002060"/>
                </a:solidFill>
              </a:rPr>
              <a:t>with out Christ, I can do nothing and with Christ, I can do everything” 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1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274</Words>
  <Application>Microsoft Office PowerPoint</Application>
  <PresentationFormat>On-screen Show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Lord  I  want        a Fresh  Start  </vt:lpstr>
      <vt:lpstr>2017 Resolution</vt:lpstr>
      <vt:lpstr>We need to stop making excuses</vt:lpstr>
      <vt:lpstr>2. We need to take an Inventory Of our  Life </vt:lpstr>
      <vt:lpstr>As you take inventory of your life,           ask yourself three questions.  </vt:lpstr>
      <vt:lpstr>3. We need to Act in faith </vt:lpstr>
      <vt:lpstr>4. We Need To Refocus </vt:lpstr>
      <vt:lpstr>5. We Need to Trust  God</vt:lpstr>
      <vt:lpstr>I suggest we do two things this New Year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make a Fresh Start</dc:title>
  <dc:creator>User</dc:creator>
  <cp:lastModifiedBy>User</cp:lastModifiedBy>
  <cp:revision>30</cp:revision>
  <cp:lastPrinted>2017-12-28T12:05:42Z</cp:lastPrinted>
  <dcterms:created xsi:type="dcterms:W3CDTF">2017-12-28T04:57:22Z</dcterms:created>
  <dcterms:modified xsi:type="dcterms:W3CDTF">2017-12-29T06:23:37Z</dcterms:modified>
</cp:coreProperties>
</file>