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naslo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1000" y="1249363"/>
            <a:ext cx="7161420" cy="23876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3636963"/>
            <a:ext cx="716142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2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310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lo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800" y="1722439"/>
            <a:ext cx="672327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2800" y="4602164"/>
            <a:ext cx="672327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E0E0E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3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aslov i 2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9150" y="1803402"/>
            <a:ext cx="32702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6250" y="1803402"/>
            <a:ext cx="32702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171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9150" y="314326"/>
            <a:ext cx="672327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9151" y="1630363"/>
            <a:ext cx="329769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9151" y="2454275"/>
            <a:ext cx="329769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98489" y="1630363"/>
            <a:ext cx="331393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98489" y="2454275"/>
            <a:ext cx="331393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26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59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574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opisom sli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9151" y="609600"/>
            <a:ext cx="26035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650" y="609601"/>
            <a:ext cx="4062620" cy="54117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9151" y="2209800"/>
            <a:ext cx="260350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58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opisom sli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800" y="609600"/>
            <a:ext cx="24955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8348" y="609601"/>
            <a:ext cx="4235261" cy="541178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800" y="2209800"/>
            <a:ext cx="24955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34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02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7101" y="327025"/>
            <a:ext cx="1535319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93951" y="327025"/>
            <a:ext cx="488315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871A-492A-4CAC-ADF5-F0866DB31B51}" type="datetimeFigureOut">
              <a:rPr lang="en-US" smtClean="0"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7371-373E-4D93-A138-879E06354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3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9150" y="327026"/>
            <a:ext cx="67373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s-Latn-BA" smtClean="0"/>
              <a:t>Kliknite da biste uredili stilove prototipa naslova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9150" y="1787525"/>
            <a:ext cx="6737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s-Latn-BA" smtClean="0"/>
              <a:t>Kliknite da biste uredili stilove teksta prototipa</a:t>
            </a:r>
          </a:p>
          <a:p>
            <a:pPr lvl="1"/>
            <a:r>
              <a:rPr lang="bs-Latn-BA" smtClean="0"/>
              <a:t>Drugi nivo</a:t>
            </a:r>
          </a:p>
          <a:p>
            <a:pPr lvl="2"/>
            <a:r>
              <a:rPr lang="bs-Latn-BA" smtClean="0"/>
              <a:t>Treći nivo</a:t>
            </a:r>
          </a:p>
          <a:p>
            <a:pPr lvl="3"/>
            <a:r>
              <a:rPr lang="bs-Latn-BA" smtClean="0"/>
              <a:t>Četvrti nivo</a:t>
            </a:r>
          </a:p>
          <a:p>
            <a:pPr lvl="4"/>
            <a:r>
              <a:rPr lang="bs-Latn-BA" smtClean="0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9150" y="6318251"/>
            <a:ext cx="17575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E0E0E0"/>
                </a:solidFill>
              </a:defRPr>
            </a:lvl1pPr>
          </a:lstStyle>
          <a:p>
            <a:fld id="{F570871A-492A-4CAC-ADF5-F0866DB31B51}" type="datetimeFigureOut">
              <a:rPr lang="en-US" smtClean="0"/>
              <a:pPr/>
              <a:t>12/30/2016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32608" y="6311902"/>
            <a:ext cx="2636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E0E0E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54850" y="6318251"/>
            <a:ext cx="17575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E0E0E0"/>
                </a:solidFill>
              </a:defRPr>
            </a:lvl1pPr>
          </a:lstStyle>
          <a:p>
            <a:fld id="{570B7371-373E-4D93-A138-879E0635481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-1024113" y="5332238"/>
            <a:ext cx="1695700" cy="35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833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ln>
            <a:solidFill>
              <a:schemeClr val="tx1"/>
            </a:solidFill>
          </a:ln>
          <a:solidFill>
            <a:srgbClr val="E0E0E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E0E0E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E0E0E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E0E0E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E0E0E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E0E0E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26847" y="-63619"/>
            <a:ext cx="7161420" cy="1177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 smtClean="0"/>
              <a:t>2016 Activities Log </a:t>
            </a:r>
            <a:endParaRPr lang="en-US" u="sng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465385" y="1125414"/>
            <a:ext cx="7522882" cy="11136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Ephesus </a:t>
            </a:r>
            <a:r>
              <a:rPr lang="en-US" sz="3600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- the church that had forsaken its first love (</a:t>
            </a:r>
            <a:r>
              <a:rPr lang="en-US" sz="36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Rev.2:4</a:t>
            </a:r>
            <a:r>
              <a:rPr lang="en-US" sz="3600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01260" y="2110153"/>
            <a:ext cx="7842739" cy="12191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Smyrna - the church that would suffer persecution (Rev. 2:10).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242645" y="3446565"/>
            <a:ext cx="7901353" cy="10785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Pergamum - the church that needed to repent (Rev 2:16).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465384" y="4583688"/>
            <a:ext cx="7678615" cy="10785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Thyatira - the church that had a false prophetess (Rev. 2:20).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85452" y="1289543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1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85453" y="2497013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2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85454" y="3704483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3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85455" y="4712662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4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93195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617785" y="-87065"/>
            <a:ext cx="7702060" cy="1177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 smtClean="0"/>
              <a:t>2016 Activities Log </a:t>
            </a:r>
            <a:endParaRPr lang="en-US" u="sng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17785" y="1125415"/>
            <a:ext cx="7522882" cy="11136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Sardis - the church that had fallen asleep (Rev. 3:2).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254371" y="2391509"/>
            <a:ext cx="7886296" cy="15357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Philadelphia) - the church that kept commandments &amp; endured patiently (Rev. 3:10).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500557" y="4126518"/>
            <a:ext cx="7640110" cy="10785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Laodicea - the church with the lukewarm faith (Revelation 3:16).</a:t>
            </a:r>
            <a:endParaRPr lang="en-US" sz="36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85452" y="1395050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5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85453" y="2497013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6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85454" y="3974112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808901" y="4396141"/>
            <a:ext cx="345831" cy="445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7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1693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26847" y="211014"/>
            <a:ext cx="7161420" cy="9964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 smtClean="0">
                <a:latin typeface="Aharoni" pitchFamily="2" charset="-79"/>
                <a:cs typeface="Aharoni" pitchFamily="2" charset="-79"/>
              </a:rPr>
              <a:t>2016 Activities Log </a:t>
            </a:r>
            <a:endParaRPr lang="en-US" u="sng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17785" y="1019918"/>
            <a:ext cx="7522882" cy="7268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FFC000"/>
                </a:solidFill>
                <a:latin typeface="Algerian" panose="04020705040A02060702" pitchFamily="82" charset="0"/>
                <a:cs typeface="Aharoni" pitchFamily="2" charset="-79"/>
              </a:rPr>
              <a:t>Earlier Messages</a:t>
            </a:r>
            <a:endParaRPr lang="en-US" sz="4000" dirty="0">
              <a:solidFill>
                <a:srgbClr val="FFC000"/>
              </a:solidFill>
              <a:latin typeface="Algerian" panose="04020705040A02060702" pitchFamily="82" charset="0"/>
              <a:cs typeface="Aharoni" pitchFamily="2" charset="-79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453661" y="1817087"/>
            <a:ext cx="7687006" cy="13481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>
                <a:latin typeface="Aharoni" pitchFamily="2" charset="-79"/>
                <a:cs typeface="Aharoni" pitchFamily="2" charset="-79"/>
              </a:rPr>
              <a:t>Recognizing &amp; maximizing opportunities (</a:t>
            </a:r>
            <a:r>
              <a:rPr lang="en-US" sz="3600" dirty="0" smtClean="0">
                <a:latin typeface="Aharoni" pitchFamily="2" charset="-79"/>
                <a:cs typeface="Aharoni" pitchFamily="2" charset="-79"/>
              </a:rPr>
              <a:t>J</a:t>
            </a:r>
            <a:r>
              <a:rPr lang="en-US" sz="3600" dirty="0" smtClean="0">
                <a:latin typeface="Aharoni" pitchFamily="2" charset="-79"/>
                <a:cs typeface="Aharoni" pitchFamily="2" charset="-79"/>
              </a:rPr>
              <a:t>an) - </a:t>
            </a:r>
            <a:r>
              <a:rPr lang="en-US" sz="3600" dirty="0">
                <a:latin typeface="Aharoni" pitchFamily="2" charset="-79"/>
                <a:cs typeface="Aharoni" pitchFamily="2" charset="-79"/>
              </a:rPr>
              <a:t>P</a:t>
            </a:r>
            <a:r>
              <a:rPr lang="en-US" sz="3600" dirty="0" smtClean="0">
                <a:latin typeface="Aharoni" pitchFamily="2" charset="-79"/>
                <a:cs typeface="Aharoni" pitchFamily="2" charset="-79"/>
              </a:rPr>
              <a:t>as. </a:t>
            </a:r>
            <a:r>
              <a:rPr lang="en-US" sz="3600" dirty="0" err="1" smtClean="0">
                <a:latin typeface="Aharoni" pitchFamily="2" charset="-79"/>
                <a:cs typeface="Aharoni" pitchFamily="2" charset="-79"/>
              </a:rPr>
              <a:t>Lekan</a:t>
            </a:r>
            <a:endParaRPr lang="en-US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277815" y="3346919"/>
            <a:ext cx="7862851" cy="10785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Making resolutions that last – Bro </a:t>
            </a:r>
            <a:r>
              <a:rPr lang="en-US" sz="36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F</a:t>
            </a:r>
            <a:r>
              <a:rPr lang="en-US" sz="36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rancis</a:t>
            </a:r>
            <a:endParaRPr lang="en-US" sz="36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400908" y="4498717"/>
            <a:ext cx="7534606" cy="7326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>
                <a:latin typeface="Aharoni" pitchFamily="2" charset="-79"/>
                <a:cs typeface="Aharoni" pitchFamily="2" charset="-79"/>
              </a:rPr>
              <a:t>Fulfilling your days - Pas </a:t>
            </a:r>
            <a:r>
              <a:rPr lang="en-US" sz="3600" dirty="0" err="1">
                <a:latin typeface="Aharoni" pitchFamily="2" charset="-79"/>
                <a:cs typeface="Aharoni" pitchFamily="2" charset="-79"/>
              </a:rPr>
              <a:t>S</a:t>
            </a:r>
            <a:r>
              <a:rPr lang="en-US" sz="3600" dirty="0" err="1" smtClean="0">
                <a:latin typeface="Aharoni" pitchFamily="2" charset="-79"/>
                <a:cs typeface="Aharoni" pitchFamily="2" charset="-79"/>
              </a:rPr>
              <a:t>eun</a:t>
            </a:r>
            <a:endParaRPr lang="en-US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32345" y="2274276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937853" y="4712661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56151" y="3505174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146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2" grpId="0"/>
      <p:bldP spid="13" grpId="0"/>
      <p:bldP spid="15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826847" y="211015"/>
            <a:ext cx="7161420" cy="9964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 smtClean="0">
                <a:latin typeface="Aharoni" pitchFamily="2" charset="-79"/>
                <a:cs typeface="Aharoni" pitchFamily="2" charset="-79"/>
              </a:rPr>
              <a:t>2016 Activities Log </a:t>
            </a:r>
            <a:endParaRPr lang="en-US" u="sng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17785" y="1019913"/>
            <a:ext cx="7522882" cy="7268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FFC000"/>
                </a:solidFill>
                <a:latin typeface="Algerian" panose="04020705040A02060702" pitchFamily="82" charset="0"/>
                <a:cs typeface="Aharoni" pitchFamily="2" charset="-79"/>
              </a:rPr>
              <a:t>Earlier Messages</a:t>
            </a:r>
            <a:endParaRPr lang="en-US" sz="4000" dirty="0">
              <a:solidFill>
                <a:srgbClr val="FFC000"/>
              </a:solidFill>
              <a:latin typeface="Algerian" panose="04020705040A02060702" pitchFamily="82" charset="0"/>
              <a:cs typeface="Aharoni" pitchFamily="2" charset="-79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59878" y="1781909"/>
            <a:ext cx="7534606" cy="79715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 smtClean="0">
                <a:latin typeface="Aharoni" pitchFamily="2" charset="-79"/>
                <a:cs typeface="Aharoni" pitchFamily="2" charset="-79"/>
              </a:rPr>
              <a:t>Go and preach – Pastor </a:t>
            </a:r>
            <a:r>
              <a:rPr lang="en-US" sz="3600" dirty="0">
                <a:latin typeface="Aharoni" pitchFamily="2" charset="-79"/>
                <a:cs typeface="Aharoni" pitchFamily="2" charset="-79"/>
              </a:rPr>
              <a:t>L</a:t>
            </a:r>
            <a:r>
              <a:rPr lang="en-US" sz="3600" dirty="0" smtClean="0">
                <a:latin typeface="Aharoni" pitchFamily="2" charset="-79"/>
                <a:cs typeface="Aharoni" pitchFamily="2" charset="-79"/>
              </a:rPr>
              <a:t>eslie</a:t>
            </a:r>
            <a:endParaRPr lang="en-US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78178" y="2678716"/>
            <a:ext cx="8083055" cy="76785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Evangelism (my call) – Bro </a:t>
            </a:r>
            <a:r>
              <a:rPr lang="en-US" sz="36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sz="36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enneth</a:t>
            </a:r>
            <a:endParaRPr lang="en-US" sz="36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242647" y="3645865"/>
            <a:ext cx="7898020" cy="10785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3600" dirty="0" smtClean="0">
                <a:latin typeface="Aharoni" pitchFamily="2" charset="-79"/>
                <a:cs typeface="Aharoni" pitchFamily="2" charset="-79"/>
              </a:rPr>
              <a:t>The potential of personal evangelism – Pastor </a:t>
            </a:r>
            <a:r>
              <a:rPr lang="en-US" sz="3600" dirty="0">
                <a:latin typeface="Aharoni" pitchFamily="2" charset="-79"/>
                <a:cs typeface="Aharoni" pitchFamily="2" charset="-79"/>
              </a:rPr>
              <a:t>A</a:t>
            </a:r>
            <a:r>
              <a:rPr lang="en-US" sz="3600" dirty="0" smtClean="0">
                <a:latin typeface="Aharoni" pitchFamily="2" charset="-79"/>
                <a:cs typeface="Aharoni" pitchFamily="2" charset="-79"/>
              </a:rPr>
              <a:t>braham</a:t>
            </a:r>
            <a:endParaRPr lang="en-US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67514" y="2121877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808900" y="3798264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85455" y="3001103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512278" y="4818135"/>
            <a:ext cx="8124091" cy="71515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5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Who you are in </a:t>
            </a:r>
            <a:r>
              <a:rPr lang="en-US" sz="35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</a:t>
            </a:r>
            <a:r>
              <a:rPr lang="en-US" sz="35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hrist – Bro </a:t>
            </a:r>
            <a:r>
              <a:rPr lang="en-US" sz="35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</a:t>
            </a:r>
            <a:r>
              <a:rPr lang="en-US" sz="35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loudy</a:t>
            </a:r>
            <a:endParaRPr lang="en-US" sz="35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029684" y="5035034"/>
            <a:ext cx="345831" cy="597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>
                  <a:solidFill>
                    <a:schemeClr val="tx1"/>
                  </a:solidFill>
                </a:ln>
                <a:solidFill>
                  <a:srgbClr val="E0E0E0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*</a:t>
            </a:r>
            <a:endParaRPr lang="en-US" sz="4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0519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2" grpId="0"/>
      <p:bldP spid="13" grpId="0"/>
      <p:bldP spid="15" grpId="0"/>
      <p:bldP spid="18" grpId="0"/>
      <p:bldP spid="19" grpId="0"/>
      <p:bldP spid="14" grpId="0"/>
      <p:bldP spid="16" grpId="0"/>
    </p:bldLst>
  </p:timing>
</p:sld>
</file>

<file path=ppt/theme/theme1.xml><?xml version="1.0" encoding="utf-8"?>
<a:theme xmlns:a="http://schemas.openxmlformats.org/drawingml/2006/main" name="Church-PowerPoint-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rebuchet MS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ija4" id="{430E72C6-2533-4D0E-914C-514B886089E8}" vid="{D3C30EA7-F1BE-4543-83BE-E10150762494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177</Words>
  <Application>Microsoft Office PowerPoint</Application>
  <PresentationFormat>On-screen Show (4:3)</PresentationFormat>
  <Paragraphs>34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Church-PowerPoint-Template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ismail - [2010]</cp:lastModifiedBy>
  <cp:revision>20</cp:revision>
  <dcterms:created xsi:type="dcterms:W3CDTF">2016-12-28T17:11:48Z</dcterms:created>
  <dcterms:modified xsi:type="dcterms:W3CDTF">2016-12-30T05:13:25Z</dcterms:modified>
</cp:coreProperties>
</file>