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F876B-7111-4F6B-AAA1-19EA256D8B21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35550-ECE9-4574-89F5-ACDC3B9B68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BC42B-5D77-412A-8287-648F236557F3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77E55-7A5A-4E04-B97D-54A85E9731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8161E-04C3-473A-A209-FA5730A3BA01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128CC-61FE-47AD-9D38-D3D4B161CA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5CBDD-95E2-4430-9B06-C0795D81A49B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56018-26EC-4172-B653-1794C3BF62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2B007-677C-42E1-9FB1-9AE6C888A7F3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C720C-03A4-44D2-80FC-490F21CB6C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EBB7B-8C74-4C43-8F39-684A5C7ECB4A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94698-96C1-4748-BBC3-EBCED9D058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F406B-3E11-4D17-9948-E60AB6B806B6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B140B-0088-4CED-A796-2C766FB86F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61740-873D-482E-8193-496BF7F8363E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FF925-9DF9-411F-B846-6910F139EB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E2808-38DC-4A0B-AA62-72375FB17615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87F91-B071-4BF2-A75D-FA0CD03804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1D711-8119-425B-9FC7-99E2C649E811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16DD1-0098-476F-B34D-A605D1E7F9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B119D-FB0B-43FB-839A-4CA9C9139F5D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24D48-20E3-4F87-B908-86915237CA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AF8FE8-2DE8-44EB-BE36-1F5CF4923528}" type="datetimeFigureOut">
              <a:rPr lang="en-US"/>
              <a:pPr>
                <a:defRPr/>
              </a:pPr>
              <a:t>7/21/2017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CF8F47-C79D-4820-9868-B755B04630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04800"/>
            <a:ext cx="8534400" cy="3276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900" b="1" dirty="0" smtClean="0">
                <a:solidFill>
                  <a:srgbClr val="C00000"/>
                </a:solidFill>
              </a:rPr>
              <a:t>Battle exhaustion and the Life of Faith with God and God Alone</a:t>
            </a:r>
            <a:br>
              <a:rPr lang="en-US" sz="4900" b="1" dirty="0" smtClean="0">
                <a:solidFill>
                  <a:srgbClr val="C00000"/>
                </a:solidFill>
              </a:rPr>
            </a:br>
            <a:r>
              <a:rPr lang="en-US" sz="4900" b="1" dirty="0" smtClean="0">
                <a:solidFill>
                  <a:schemeClr val="tx2">
                    <a:lumMod val="50000"/>
                  </a:schemeClr>
                </a:solidFill>
              </a:rPr>
              <a:t>Genesis </a:t>
            </a:r>
            <a:r>
              <a:rPr lang="en-US" sz="4900" b="1" dirty="0">
                <a:solidFill>
                  <a:schemeClr val="tx2">
                    <a:lumMod val="50000"/>
                  </a:schemeClr>
                </a:solidFill>
              </a:rPr>
              <a:t>15</a:t>
            </a:r>
            <a:r>
              <a:rPr lang="en-US" sz="4900" b="1" dirty="0" smtClean="0">
                <a:solidFill>
                  <a:schemeClr val="tx2">
                    <a:lumMod val="50000"/>
                  </a:schemeClr>
                </a:solidFill>
              </a:rPr>
              <a:t>: 1-21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2051" name="Picture 3" descr="download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2138" y="3810000"/>
            <a:ext cx="4741862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images (2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0"/>
            <a:ext cx="4572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0"/>
            <a:ext cx="8915400" cy="6248400"/>
          </a:xfrm>
        </p:spPr>
        <p:txBody>
          <a:bodyPr rtlCol="0">
            <a:noAutofit/>
          </a:bodyPr>
          <a:lstStyle/>
          <a:p>
            <a:pPr marL="571500" indent="-571500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1st message  In May 2016 - </a:t>
            </a:r>
            <a:r>
              <a:rPr lang="en-US" sz="2400" b="1" u="sng" dirty="0" smtClean="0">
                <a:solidFill>
                  <a:srgbClr val="0070C0"/>
                </a:solidFill>
              </a:rPr>
              <a:t>Journey of faith</a:t>
            </a:r>
            <a:r>
              <a:rPr lang="en-US" sz="2400" b="1" dirty="0" smtClean="0">
                <a:solidFill>
                  <a:srgbClr val="0070C0"/>
                </a:solidFill>
              </a:rPr>
              <a:t>.     </a:t>
            </a:r>
          </a:p>
          <a:p>
            <a:pPr marL="571500" indent="-571500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</a:t>
            </a:r>
            <a:r>
              <a:rPr lang="en-US" sz="2400" b="1" dirty="0" smtClean="0">
                <a:solidFill>
                  <a:srgbClr val="C00000"/>
                </a:solidFill>
              </a:rPr>
              <a:t>We discovered that a life of faith starts with a step of faith following God's direction for your life.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2400" b="1" u="sng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nd</a:t>
            </a:r>
            <a:r>
              <a:rPr lang="en-US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message  in  Nov 2016 - </a:t>
            </a:r>
            <a:r>
              <a:rPr lang="en-US" sz="2400" b="1" u="sng" dirty="0" smtClean="0">
                <a:solidFill>
                  <a:srgbClr val="0070C0"/>
                </a:solidFill>
              </a:rPr>
              <a:t>How to avoid making bad decision 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Next we see that the life of faith has its </a:t>
            </a:r>
            <a:r>
              <a:rPr lang="en-US" sz="2400" b="1" u="sng" dirty="0" smtClean="0">
                <a:solidFill>
                  <a:srgbClr val="C00000"/>
                </a:solidFill>
              </a:rPr>
              <a:t>famine</a:t>
            </a:r>
            <a:r>
              <a:rPr lang="en-US" sz="2400" b="1" dirty="0" smtClean="0">
                <a:solidFill>
                  <a:srgbClr val="C00000"/>
                </a:solidFill>
              </a:rPr>
              <a:t>.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en-US" sz="2400" b="1" u="sng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rd</a:t>
            </a:r>
            <a:r>
              <a:rPr lang="en-US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message in Dec 2016 - </a:t>
            </a:r>
            <a:r>
              <a:rPr lang="en-US" sz="2400" b="1" u="sng" dirty="0" smtClean="0">
                <a:solidFill>
                  <a:srgbClr val="0070C0"/>
                </a:solidFill>
              </a:rPr>
              <a:t>Walking by Faith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The Life of Faith also has its own </a:t>
            </a:r>
            <a:r>
              <a:rPr lang="en-US" sz="2400" b="1" u="sng" dirty="0" smtClean="0">
                <a:solidFill>
                  <a:srgbClr val="C00000"/>
                </a:solidFill>
              </a:rPr>
              <a:t>family  dispute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en-US" sz="2400" b="1" u="sng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</a:t>
            </a:r>
            <a:r>
              <a:rPr lang="en-US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Message in Feb2017  - </a:t>
            </a:r>
            <a:r>
              <a:rPr lang="en-US" sz="2400" b="1" u="sng" dirty="0" smtClean="0">
                <a:solidFill>
                  <a:srgbClr val="0070C0"/>
                </a:solidFill>
              </a:rPr>
              <a:t>Victory comes through faith 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dirty="0" smtClean="0">
                <a:solidFill>
                  <a:srgbClr val="FF0000"/>
                </a:solidFill>
              </a:rPr>
              <a:t>     </a:t>
            </a:r>
            <a:r>
              <a:rPr lang="en-US" sz="2400" b="1" dirty="0" smtClean="0">
                <a:solidFill>
                  <a:srgbClr val="C00000"/>
                </a:solidFill>
              </a:rPr>
              <a:t>Then we discovered that there are times where  we have to use force against the enemy to take back what he has stolen from us.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u="sng" dirty="0" smtClean="0">
                <a:solidFill>
                  <a:schemeClr val="tx1"/>
                </a:solidFill>
              </a:rPr>
              <a:t>5</a:t>
            </a:r>
            <a:r>
              <a:rPr lang="en-US" sz="2400" b="1" u="sng" baseline="30000" dirty="0" smtClean="0">
                <a:solidFill>
                  <a:schemeClr val="tx1"/>
                </a:solidFill>
              </a:rPr>
              <a:t>th</a:t>
            </a:r>
            <a:r>
              <a:rPr lang="en-US" sz="2400" b="1" u="sng" dirty="0" smtClean="0">
                <a:solidFill>
                  <a:schemeClr val="tx1"/>
                </a:solidFill>
              </a:rPr>
              <a:t> message in march 2017 </a:t>
            </a:r>
            <a:r>
              <a:rPr lang="en-US" sz="2400" b="1" u="sng" dirty="0" smtClean="0">
                <a:solidFill>
                  <a:srgbClr val="0070C0"/>
                </a:solidFill>
              </a:rPr>
              <a:t>-</a:t>
            </a:r>
            <a:r>
              <a:rPr lang="en-US" sz="2400" b="1" u="sng" dirty="0">
                <a:solidFill>
                  <a:srgbClr val="0070C0"/>
                </a:solidFill>
              </a:rPr>
              <a:t> Battle Exhaustion And The Life Of Faith                                                       </a:t>
            </a:r>
            <a:r>
              <a:rPr lang="en-US" sz="2400" b="1" u="sng" dirty="0" smtClean="0">
                <a:solidFill>
                  <a:srgbClr val="0070C0"/>
                </a:solidFill>
              </a:rPr>
              <a:t>  </a:t>
            </a:r>
            <a:r>
              <a:rPr lang="en-US" sz="2400" b="1" dirty="0" smtClean="0">
                <a:solidFill>
                  <a:srgbClr val="0070C0"/>
                </a:solidFill>
              </a:rPr>
              <a:t>			            </a:t>
            </a:r>
            <a:r>
              <a:rPr lang="en-US" sz="2400" b="1" u="sng" dirty="0" smtClean="0">
                <a:solidFill>
                  <a:srgbClr val="0070C0"/>
                </a:solidFill>
              </a:rPr>
              <a:t>Fear </a:t>
            </a:r>
            <a:r>
              <a:rPr lang="en-US" sz="2400" b="1" u="sng" dirty="0">
                <a:solidFill>
                  <a:srgbClr val="0070C0"/>
                </a:solidFill>
              </a:rPr>
              <a:t>Not </a:t>
            </a:r>
            <a:r>
              <a:rPr lang="en-US" sz="2400" b="1" u="sng" dirty="0" smtClean="0">
                <a:solidFill>
                  <a:srgbClr val="0070C0"/>
                </a:solidFill>
              </a:rPr>
              <a:t>Part 1                                           </a:t>
            </a:r>
            <a:r>
              <a:rPr lang="en-US" sz="2400" b="1" u="sng" dirty="0" smtClean="0">
                <a:solidFill>
                  <a:srgbClr val="FF0000"/>
                </a:solidFill>
              </a:rPr>
              <a:t>Fear </a:t>
            </a:r>
            <a:r>
              <a:rPr lang="en-US" sz="2400" b="1" u="sng" dirty="0">
                <a:solidFill>
                  <a:srgbClr val="FF0000"/>
                </a:solidFill>
              </a:rPr>
              <a:t>not </a:t>
            </a:r>
            <a:r>
              <a:rPr lang="en-US" sz="2400" b="1" dirty="0">
                <a:solidFill>
                  <a:srgbClr val="FF0000"/>
                </a:solidFill>
              </a:rPr>
              <a:t>because the gospel message to us is Jesus Christ in you the Hope of Glory. 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b="1" dirty="0" smtClean="0">
              <a:solidFill>
                <a:srgbClr val="0070C0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2819400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dirty="0"/>
              <a:t>Remember when you are on cross </a:t>
            </a:r>
            <a:r>
              <a:rPr lang="en-US" dirty="0" smtClean="0"/>
              <a:t>roads, we  </a:t>
            </a:r>
            <a:r>
              <a:rPr lang="en-US" dirty="0"/>
              <a:t>need a word from God to reassure us of three important things in our life.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3200400"/>
            <a:ext cx="7772400" cy="3429000"/>
          </a:xfrm>
        </p:spPr>
        <p:txBody>
          <a:bodyPr rtlCol="0">
            <a:normAutofit/>
          </a:bodyPr>
          <a:lstStyle/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3600" b="1" dirty="0" smtClean="0">
                <a:solidFill>
                  <a:srgbClr val="C00000"/>
                </a:solidFill>
              </a:rPr>
              <a:t>  Reassurance </a:t>
            </a:r>
            <a:r>
              <a:rPr lang="en-US" sz="3600" b="1" dirty="0">
                <a:solidFill>
                  <a:srgbClr val="C00000"/>
                </a:solidFill>
              </a:rPr>
              <a:t>About God's </a:t>
            </a:r>
            <a:r>
              <a:rPr lang="en-US" sz="3600" b="1" dirty="0" smtClean="0">
                <a:solidFill>
                  <a:srgbClr val="C00000"/>
                </a:solidFill>
              </a:rPr>
              <a:t>Presence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3600" b="1" dirty="0" smtClean="0">
                <a:solidFill>
                  <a:srgbClr val="C00000"/>
                </a:solidFill>
              </a:rPr>
              <a:t>Reassurance </a:t>
            </a:r>
            <a:r>
              <a:rPr lang="en-US" sz="3600" b="1" dirty="0">
                <a:solidFill>
                  <a:srgbClr val="C00000"/>
                </a:solidFill>
              </a:rPr>
              <a:t>About God's Promise 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3600" b="1" dirty="0">
                <a:solidFill>
                  <a:srgbClr val="C00000"/>
                </a:solidFill>
              </a:rPr>
              <a:t>Reassurance About God's Purpose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1895475"/>
            <a:ext cx="5715000" cy="29051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28600"/>
            <a:ext cx="8305800" cy="15462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</a:rPr>
              <a:t>I. Reassurance Of God's Presence: </a:t>
            </a:r>
            <a:r>
              <a:rPr lang="en-US" dirty="0"/>
              <a:t>Genesis 15:1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219200"/>
            <a:ext cx="8458200" cy="54864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 </a:t>
            </a:r>
            <a:r>
              <a:rPr lang="en-US" b="1" dirty="0"/>
              <a:t>A. </a:t>
            </a:r>
            <a:r>
              <a:rPr lang="en-US" b="1" dirty="0" smtClean="0"/>
              <a:t> </a:t>
            </a:r>
            <a:r>
              <a:rPr lang="en-US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God's </a:t>
            </a:r>
            <a:r>
              <a:rPr lang="en-US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Presence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Assures Me of </a:t>
            </a:r>
            <a:r>
              <a:rPr lang="en-US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My Safety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/>
              <a:t> “</a:t>
            </a:r>
            <a:r>
              <a:rPr lang="en-US" b="1" dirty="0" smtClean="0">
                <a:solidFill>
                  <a:srgbClr val="0070C0"/>
                </a:solidFill>
              </a:rPr>
              <a:t>I Am </a:t>
            </a:r>
            <a:r>
              <a:rPr lang="en-US" dirty="0" smtClean="0">
                <a:solidFill>
                  <a:srgbClr val="0070C0"/>
                </a:solidFill>
              </a:rPr>
              <a:t>Thy Shield</a:t>
            </a:r>
            <a:r>
              <a:rPr lang="en-US" dirty="0" smtClean="0"/>
              <a:t>.”</a:t>
            </a:r>
          </a:p>
          <a:p>
            <a:pPr algn="l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/>
              <a:t> </a:t>
            </a:r>
            <a:r>
              <a:rPr lang="en-US" dirty="0" smtClean="0">
                <a:solidFill>
                  <a:srgbClr val="FF0000"/>
                </a:solidFill>
              </a:rPr>
              <a:t>Psalms 3:1 </a:t>
            </a:r>
          </a:p>
          <a:p>
            <a:pPr algn="l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Psalm 5:12 </a:t>
            </a:r>
          </a:p>
          <a:p>
            <a:pPr algn="l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rgbClr val="FF0000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/>
              <a:t>B.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God's Presence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Assures Me Of </a:t>
            </a:r>
            <a:r>
              <a:rPr lang="en-US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My Reward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>
                <a:solidFill>
                  <a:srgbClr val="0070C0"/>
                </a:solidFill>
              </a:rPr>
              <a:t>Abraham </a:t>
            </a:r>
            <a:r>
              <a:rPr lang="en-US" b="1" dirty="0">
                <a:solidFill>
                  <a:srgbClr val="0070C0"/>
                </a:solidFill>
              </a:rPr>
              <a:t>I AM </a:t>
            </a:r>
            <a:r>
              <a:rPr lang="en-US" u="sng" dirty="0">
                <a:solidFill>
                  <a:srgbClr val="0070C0"/>
                </a:solidFill>
              </a:rPr>
              <a:t>thy exceeding great reward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algn="l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Gen14:21-23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04800"/>
            <a:ext cx="8686800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</a:rPr>
              <a:t>II. Reassurance About God's Promise</a:t>
            </a:r>
            <a:r>
              <a:rPr lang="en-US" b="1" dirty="0" smtClean="0">
                <a:solidFill>
                  <a:srgbClr val="FF0000"/>
                </a:solidFill>
              </a:rPr>
              <a:t>: </a:t>
            </a:r>
            <a:r>
              <a:rPr lang="en-US" dirty="0"/>
              <a:t>Genesis 15:2-6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371600"/>
            <a:ext cx="8610600" cy="5486400"/>
          </a:xfrm>
        </p:spPr>
        <p:txBody>
          <a:bodyPr rtlCol="0">
            <a:normAutofit/>
          </a:bodyPr>
          <a:lstStyle/>
          <a:p>
            <a:pPr marL="514350" indent="-514350" algn="l" fontAlgn="auto">
              <a:spcAft>
                <a:spcPts val="0"/>
              </a:spcAft>
              <a:buFont typeface="Arial" pitchFamily="34" charset="0"/>
              <a:buAutoNum type="alphaUcPeriod"/>
              <a:defRPr/>
            </a:pP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Ask </a:t>
            </a:r>
            <a:r>
              <a:rPr lang="en-US" b="1" dirty="0">
                <a:solidFill>
                  <a:srgbClr val="0070C0"/>
                </a:solidFill>
              </a:rPr>
              <a:t>God About It</a:t>
            </a:r>
            <a:r>
              <a:rPr lang="en-US" b="1" dirty="0" smtClean="0">
                <a:solidFill>
                  <a:srgbClr val="0070C0"/>
                </a:solidFill>
              </a:rPr>
              <a:t>: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AutoNum type="alphaUcPeriod"/>
              <a:defRPr/>
            </a:pP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Listen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To God. </a:t>
            </a:r>
            <a:r>
              <a:rPr lang="en-US" dirty="0">
                <a:solidFill>
                  <a:srgbClr val="0070C0"/>
                </a:solidFill>
              </a:rPr>
              <a:t>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AutoNum type="alphaUcPeriod"/>
              <a:defRPr/>
            </a:pP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Look</a:t>
            </a:r>
            <a:r>
              <a:rPr lang="en-US" b="1" dirty="0" smtClean="0">
                <a:solidFill>
                  <a:srgbClr val="0070C0"/>
                </a:solidFill>
              </a:rPr>
              <a:t> To God: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Look </a:t>
            </a:r>
            <a:r>
              <a:rPr lang="en-US" sz="2800" b="1" u="sng" dirty="0">
                <a:solidFill>
                  <a:srgbClr val="0070C0"/>
                </a:solidFill>
              </a:rPr>
              <a:t>inward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you 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will be </a:t>
            </a:r>
            <a:r>
              <a:rPr lang="en-US" sz="2800" b="1" u="sng" dirty="0" smtClean="0">
                <a:solidFill>
                  <a:srgbClr val="0070C0"/>
                </a:solidFill>
              </a:rPr>
              <a:t>disappointed</a:t>
            </a:r>
            <a:r>
              <a:rPr lang="en-US" sz="2800" u="sng" dirty="0" smtClean="0">
                <a:solidFill>
                  <a:srgbClr val="0070C0"/>
                </a:solidFill>
              </a:rPr>
              <a:t>.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Look </a:t>
            </a:r>
            <a:r>
              <a:rPr lang="en-US" sz="2800" b="1" u="sng" dirty="0" smtClean="0">
                <a:solidFill>
                  <a:srgbClr val="0070C0"/>
                </a:solidFill>
              </a:rPr>
              <a:t>down,</a:t>
            </a:r>
            <a:r>
              <a:rPr lang="en-US" sz="2800" b="1" dirty="0" smtClean="0">
                <a:solidFill>
                  <a:srgbClr val="0070C0"/>
                </a:solidFill>
              </a:rPr>
              <a:t> 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 will be </a:t>
            </a:r>
            <a:r>
              <a:rPr lang="en-US" sz="2800" b="1" u="sng" dirty="0" smtClean="0">
                <a:solidFill>
                  <a:srgbClr val="0070C0"/>
                </a:solidFill>
              </a:rPr>
              <a:t>discouraged</a:t>
            </a:r>
            <a:r>
              <a:rPr lang="en-US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Look </a:t>
            </a:r>
            <a:r>
              <a:rPr lang="en-US" sz="2800" b="1" u="sng" dirty="0" smtClean="0">
                <a:solidFill>
                  <a:srgbClr val="0070C0"/>
                </a:solidFill>
              </a:rPr>
              <a:t>around</a:t>
            </a:r>
            <a:r>
              <a:rPr lang="en-US" sz="2800" b="1" dirty="0" smtClean="0">
                <a:solidFill>
                  <a:srgbClr val="0070C0"/>
                </a:solidFill>
              </a:rPr>
              <a:t>, </a:t>
            </a:r>
            <a:r>
              <a:rPr lang="en-US" sz="2800" dirty="0" smtClean="0">
                <a:solidFill>
                  <a:schemeClr val="tx1"/>
                </a:solidFill>
              </a:rPr>
              <a:t>you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will be </a:t>
            </a:r>
            <a:r>
              <a:rPr lang="en-US" sz="2800" b="1" u="sng" dirty="0" smtClean="0">
                <a:solidFill>
                  <a:srgbClr val="0070C0"/>
                </a:solidFill>
              </a:rPr>
              <a:t>worried</a:t>
            </a:r>
            <a:r>
              <a:rPr lang="en-US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but 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Look </a:t>
            </a:r>
            <a:r>
              <a:rPr lang="en-US" sz="2800" b="1" u="sng" dirty="0">
                <a:solidFill>
                  <a:srgbClr val="0070C0"/>
                </a:solidFill>
              </a:rPr>
              <a:t>Up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you 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will be </a:t>
            </a:r>
            <a:r>
              <a:rPr lang="en-US" sz="2800" b="1" u="sng" dirty="0">
                <a:solidFill>
                  <a:srgbClr val="0070C0"/>
                </a:solidFill>
              </a:rPr>
              <a:t>encouraged</a:t>
            </a:r>
            <a:r>
              <a:rPr lang="en-US" sz="2800" b="1" dirty="0">
                <a:solidFill>
                  <a:srgbClr val="0070C0"/>
                </a:solidFill>
              </a:rPr>
              <a:t>.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AutoNum type="alphaUcPeriod" startAt="4"/>
              <a:defRPr/>
            </a:pPr>
            <a:r>
              <a:rPr lang="en-US" b="1" dirty="0" smtClean="0">
                <a:solidFill>
                  <a:srgbClr val="FF0000"/>
                </a:solidFill>
              </a:rPr>
              <a:t>Believe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God:</a:t>
            </a:r>
            <a:r>
              <a:rPr lang="en-US" dirty="0">
                <a:solidFill>
                  <a:srgbClr val="0070C0"/>
                </a:solidFill>
              </a:rPr>
              <a:t> </a:t>
            </a:r>
            <a:endParaRPr lang="en-US" dirty="0" smtClean="0">
              <a:solidFill>
                <a:srgbClr val="0070C0"/>
              </a:solidFill>
            </a:endParaRP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tx1"/>
                </a:solidFill>
              </a:rPr>
              <a:t>When </a:t>
            </a:r>
            <a:r>
              <a:rPr lang="en-US" dirty="0">
                <a:solidFill>
                  <a:schemeClr val="tx1"/>
                </a:solidFill>
              </a:rPr>
              <a:t>we face unfulfilled promises </a:t>
            </a:r>
            <a:r>
              <a:rPr lang="en-US" u="sng" dirty="0">
                <a:solidFill>
                  <a:schemeClr val="tx1"/>
                </a:solidFill>
              </a:rPr>
              <a:t>only God </a:t>
            </a:r>
            <a:r>
              <a:rPr lang="en-US" u="sng" dirty="0" smtClean="0">
                <a:solidFill>
                  <a:schemeClr val="tx1"/>
                </a:solidFill>
              </a:rPr>
              <a:t>     and </a:t>
            </a:r>
            <a:r>
              <a:rPr lang="en-US" u="sng" dirty="0">
                <a:solidFill>
                  <a:schemeClr val="tx1"/>
                </a:solidFill>
              </a:rPr>
              <a:t>God Alone </a:t>
            </a:r>
            <a:r>
              <a:rPr lang="en-US" dirty="0">
                <a:solidFill>
                  <a:schemeClr val="tx1"/>
                </a:solidFill>
              </a:rPr>
              <a:t>can reassure us of His Promises. 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>
              <a:solidFill>
                <a:srgbClr val="0070C0"/>
              </a:solidFill>
            </a:endParaRP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4" name="Picture 3" descr="download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685800"/>
            <a:ext cx="2657475" cy="250792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8600"/>
            <a:ext cx="7772400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/>
              <a:t>III.</a:t>
            </a:r>
            <a:r>
              <a:rPr lang="en-US" b="1" dirty="0">
                <a:solidFill>
                  <a:srgbClr val="FF0000"/>
                </a:solidFill>
              </a:rPr>
              <a:t> Reassurance Of God's Purpose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r>
              <a:rPr lang="en-US" dirty="0"/>
              <a:t> Verse 7-18</a:t>
            </a:r>
            <a:r>
              <a:rPr lang="en-US" dirty="0" smtClean="0"/>
              <a:t>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143000"/>
            <a:ext cx="8686800" cy="57150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b="1" dirty="0"/>
              <a:t>. 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He Reminded Abraham Where He Had Brought Him From and Why He had Brought Him Out. </a:t>
            </a:r>
            <a:r>
              <a:rPr lang="en-US" b="1" dirty="0" smtClean="0">
                <a:solidFill>
                  <a:srgbClr val="0070C0"/>
                </a:solidFill>
              </a:rPr>
              <a:t>V 7b</a:t>
            </a:r>
            <a:endParaRPr lang="en-US" dirty="0">
              <a:solidFill>
                <a:srgbClr val="0070C0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>
                <a:solidFill>
                  <a:srgbClr val="FF0000"/>
                </a:solidFill>
              </a:rPr>
              <a:t>B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He Informed Abraham of Future Events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      </a:t>
            </a:r>
            <a:r>
              <a:rPr lang="en-US" b="1" dirty="0" smtClean="0">
                <a:solidFill>
                  <a:srgbClr val="0070C0"/>
                </a:solidFill>
              </a:rPr>
              <a:t>V 13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>
                <a:solidFill>
                  <a:srgbClr val="FF0000"/>
                </a:solidFill>
              </a:rPr>
              <a:t>look at the time we are living in. It's a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</a:p>
          <a:p>
            <a:pPr marL="571500" indent="-571500" algn="l" fontAlgn="auto">
              <a:spcAft>
                <a:spcPts val="0"/>
              </a:spcAft>
              <a:buFont typeface="+mj-lt"/>
              <a:buAutoNum type="romanUcPeriod"/>
              <a:defRPr/>
            </a:pP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Time of Deception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 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Matthew 24:24-25 </a:t>
            </a: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571500" indent="-571500" algn="l" fontAlgn="auto">
              <a:spcAft>
                <a:spcPts val="0"/>
              </a:spcAft>
              <a:buFont typeface="+mj-lt"/>
              <a:buAutoNum type="romanUcPeriod"/>
              <a:defRPr/>
            </a:pP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Time of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Degradation: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Luke 17:26-29 </a:t>
            </a: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571500" indent="-571500" algn="l" fontAlgn="auto">
              <a:spcAft>
                <a:spcPts val="0"/>
              </a:spcAft>
              <a:buFont typeface="+mj-lt"/>
              <a:buAutoNum type="romanUcPeriod"/>
              <a:defRPr/>
            </a:pP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Time Of Demonic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Activity </a:t>
            </a:r>
            <a:r>
              <a:rPr lang="en-US" dirty="0" smtClean="0"/>
              <a:t>: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1 Peter 5:8</a:t>
            </a:r>
            <a:r>
              <a:rPr lang="en-US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571500" indent="-571500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>
                <a:solidFill>
                  <a:srgbClr val="FF0000"/>
                </a:solidFill>
              </a:rPr>
              <a:t>C.</a:t>
            </a:r>
            <a:r>
              <a:rPr lang="en-US" b="1" dirty="0"/>
              <a:t> 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He Entered Into A Covenant Relationship With Abraham.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Genesis 15:9-10 &amp;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18</a:t>
            </a:r>
          </a:p>
          <a:p>
            <a:pPr marL="571500" indent="-5715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Hebrews 6:13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571500" indent="-571500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398</Words>
  <Application>Microsoft Office PowerPoint</Application>
  <PresentationFormat>On-screen Show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Battle exhaustion and the Life of Faith with God and God Alone Genesis 15: 1-21  </vt:lpstr>
      <vt:lpstr>Slide 2</vt:lpstr>
      <vt:lpstr>Remember when you are on cross roads, we  need a word from God to reassure us of three important things in our life. </vt:lpstr>
      <vt:lpstr>I. Reassurance Of God's Presence: Genesis 15:1  </vt:lpstr>
      <vt:lpstr>II. Reassurance About God's Promise: Genesis 15:2-6  </vt:lpstr>
      <vt:lpstr>III. Reassurance Of God's Purpose: Verse 7-18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Battle exhaustion and the Life of Faith with God and God Alone                       Genesis 15:7-18</dc:title>
  <dc:creator>acer</dc:creator>
  <cp:lastModifiedBy>acer</cp:lastModifiedBy>
  <cp:revision>14</cp:revision>
  <dcterms:created xsi:type="dcterms:W3CDTF">2017-07-16T08:14:26Z</dcterms:created>
  <dcterms:modified xsi:type="dcterms:W3CDTF">2017-07-21T07:01:06Z</dcterms:modified>
</cp:coreProperties>
</file>