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8" d="100"/>
          <a:sy n="68" d="100"/>
        </p:scale>
        <p:origin x="-1428" y="-132"/>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12-Oct-18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12-Oct-18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12-Oct-18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12-Oct-18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12-Oct-18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12-Oct-18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12-Oct-18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12-Oct-18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12-Oct-18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12-Oct-18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12-Oct-18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12-Oct-18</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09600" y="304800"/>
            <a:ext cx="7848600" cy="5867400"/>
          </a:xfrm>
        </p:spPr>
        <p:txBody>
          <a:bodyPr>
            <a:normAutofit fontScale="90000"/>
          </a:bodyPr>
          <a:lstStyle/>
          <a:p>
            <a:r>
              <a:rPr lang="en-US" sz="10000" b="1" dirty="0" smtClean="0"/>
              <a:t>Are you </a:t>
            </a:r>
            <a:r>
              <a:rPr lang="en-US" sz="10000" b="1" dirty="0" smtClean="0"/>
              <a:t>BORN AGAIN ? </a:t>
            </a:r>
            <a:r>
              <a:rPr lang="en-US" sz="10000" b="1" dirty="0" smtClean="0"/>
              <a:t>Examine in the LIGHT</a:t>
            </a:r>
            <a:r>
              <a:rPr lang="en-US" dirty="0" smtClean="0"/>
              <a:t/>
            </a:r>
            <a:br>
              <a:rPr lang="en-US" dirty="0" smtClean="0"/>
            </a:br>
            <a:endParaRPr lang="en-US" dirty="0"/>
          </a:p>
        </p:txBody>
      </p:sp>
      <p:sp>
        <p:nvSpPr>
          <p:cNvPr id="3" name="Subtitle 2"/>
          <p:cNvSpPr>
            <a:spLocks noGrp="1"/>
          </p:cNvSpPr>
          <p:nvPr>
            <p:ph type="subTitle" idx="1"/>
          </p:nvPr>
        </p:nvSpPr>
        <p:spPr>
          <a:xfrm flipV="1">
            <a:off x="1371600" y="6324600"/>
            <a:ext cx="6324600" cy="228600"/>
          </a:xfrm>
        </p:spPr>
        <p:txBody>
          <a:bodyPr>
            <a:normAutofit fontScale="32500" lnSpcReduction="20000"/>
          </a:bodyPr>
          <a:lstStyle/>
          <a:p>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sz="4500" dirty="0" smtClean="0"/>
              <a:t>Eph 1:4  </a:t>
            </a:r>
            <a:r>
              <a:rPr lang="en-US" sz="4500" b="1" dirty="0" smtClean="0"/>
              <a:t>According as he hath chosen us in him before the foundation of the world, that we should be holy and without blame before him in love: </a:t>
            </a:r>
            <a:endParaRPr lang="en-US" sz="4500" dirty="0" smtClean="0"/>
          </a:p>
          <a:p>
            <a:endParaRPr 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411162"/>
          </a:xfrm>
        </p:spPr>
        <p:txBody>
          <a:bodyPr>
            <a:normAutofit fontScale="90000"/>
          </a:bodyPr>
          <a:lstStyle/>
          <a:p>
            <a:endParaRPr lang="en-US" dirty="0"/>
          </a:p>
        </p:txBody>
      </p:sp>
      <p:sp>
        <p:nvSpPr>
          <p:cNvPr id="3" name="Content Placeholder 2"/>
          <p:cNvSpPr>
            <a:spLocks noGrp="1"/>
          </p:cNvSpPr>
          <p:nvPr>
            <p:ph idx="1"/>
          </p:nvPr>
        </p:nvSpPr>
        <p:spPr>
          <a:xfrm>
            <a:off x="457200" y="838200"/>
            <a:ext cx="8229600" cy="6019800"/>
          </a:xfrm>
        </p:spPr>
        <p:txBody>
          <a:bodyPr>
            <a:normAutofit/>
          </a:bodyPr>
          <a:lstStyle/>
          <a:p>
            <a:r>
              <a:rPr lang="en-US" sz="5000" b="1" dirty="0" smtClean="0"/>
              <a:t>No one, Except the Son of God </a:t>
            </a:r>
            <a:r>
              <a:rPr lang="en-US" sz="5000" dirty="0" smtClean="0"/>
              <a:t>– Jesus Christ came to this World, with the specific purpose and with the pre-knowledge and as per the plan of God</a:t>
            </a:r>
            <a:endParaRPr lang="en-US" sz="50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06362"/>
          </a:xfrm>
        </p:spPr>
        <p:txBody>
          <a:bodyPr>
            <a:normAutofit fontScale="90000"/>
          </a:bodyPr>
          <a:lstStyle/>
          <a:p>
            <a:endParaRPr lang="en-US" dirty="0"/>
          </a:p>
        </p:txBody>
      </p:sp>
      <p:sp>
        <p:nvSpPr>
          <p:cNvPr id="3" name="Content Placeholder 2"/>
          <p:cNvSpPr>
            <a:spLocks noGrp="1"/>
          </p:cNvSpPr>
          <p:nvPr>
            <p:ph idx="1"/>
          </p:nvPr>
        </p:nvSpPr>
        <p:spPr>
          <a:xfrm>
            <a:off x="457200" y="457200"/>
            <a:ext cx="8229600" cy="6248400"/>
          </a:xfrm>
        </p:spPr>
        <p:txBody>
          <a:bodyPr>
            <a:noAutofit/>
          </a:bodyPr>
          <a:lstStyle/>
          <a:p>
            <a:r>
              <a:rPr lang="en-US" sz="4500" dirty="0" err="1" smtClean="0"/>
              <a:t>Php</a:t>
            </a:r>
            <a:r>
              <a:rPr lang="en-US" sz="4500" dirty="0" smtClean="0"/>
              <a:t> 2:12 </a:t>
            </a:r>
            <a:r>
              <a:rPr lang="en-US" sz="4500" dirty="0" smtClean="0"/>
              <a:t>(b) </a:t>
            </a:r>
            <a:r>
              <a:rPr lang="en-US" sz="4500" b="1" i="1" dirty="0" smtClean="0"/>
              <a:t>work </a:t>
            </a:r>
            <a:r>
              <a:rPr lang="en-US" sz="4500" b="1" i="1" dirty="0" smtClean="0"/>
              <a:t>out your own salvation with fear and trembling.</a:t>
            </a:r>
            <a:r>
              <a:rPr lang="en-US" sz="4500" dirty="0" smtClean="0"/>
              <a:t> </a:t>
            </a:r>
          </a:p>
          <a:p>
            <a:r>
              <a:rPr lang="en-US" sz="4500" dirty="0" smtClean="0"/>
              <a:t>Rev 22:12  And, behold, I come quickly; and </a:t>
            </a:r>
            <a:r>
              <a:rPr lang="en-US" sz="4500" b="1" dirty="0" smtClean="0"/>
              <a:t>my reward </a:t>
            </a:r>
            <a:r>
              <a:rPr lang="en-US" sz="4500" b="1" i="1" dirty="0" smtClean="0"/>
              <a:t>is</a:t>
            </a:r>
            <a:r>
              <a:rPr lang="en-US" sz="4500" b="1" dirty="0" smtClean="0"/>
              <a:t> with me, to give every man according as his work shall be</a:t>
            </a:r>
            <a:r>
              <a:rPr lang="en-US" sz="4500" dirty="0" smtClean="0"/>
              <a:t>. </a:t>
            </a:r>
          </a:p>
          <a:p>
            <a:pPr>
              <a:buNone/>
            </a:pPr>
            <a:r>
              <a:rPr lang="en-US" sz="4500" dirty="0" smtClean="0"/>
              <a:t> </a:t>
            </a:r>
            <a:endParaRPr lang="en-US" sz="45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r>
              <a:rPr lang="en-US" sz="4500" dirty="0" smtClean="0"/>
              <a:t>Rev 2:5  </a:t>
            </a:r>
            <a:r>
              <a:rPr lang="en-US" sz="4500" b="1" i="1" dirty="0" smtClean="0"/>
              <a:t>Remember therefore from whence thou art fallen, and repent, and do the </a:t>
            </a:r>
            <a:r>
              <a:rPr lang="en-US" sz="4500" b="1" i="1" dirty="0" smtClean="0"/>
              <a:t>first works</a:t>
            </a:r>
            <a:endParaRPr lang="en-US" sz="45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63562"/>
          </a:xfrm>
        </p:spPr>
        <p:txBody>
          <a:bodyPr>
            <a:normAutofit fontScale="90000"/>
          </a:bodyPr>
          <a:lstStyle/>
          <a:p>
            <a:endParaRPr lang="en-US" dirty="0"/>
          </a:p>
        </p:txBody>
      </p:sp>
      <p:sp>
        <p:nvSpPr>
          <p:cNvPr id="3" name="Content Placeholder 2"/>
          <p:cNvSpPr>
            <a:spLocks noGrp="1"/>
          </p:cNvSpPr>
          <p:nvPr>
            <p:ph idx="1"/>
          </p:nvPr>
        </p:nvSpPr>
        <p:spPr>
          <a:xfrm>
            <a:off x="457200" y="990600"/>
            <a:ext cx="8229600" cy="5135563"/>
          </a:xfrm>
        </p:spPr>
        <p:txBody>
          <a:bodyPr>
            <a:normAutofit fontScale="92500" lnSpcReduction="20000"/>
          </a:bodyPr>
          <a:lstStyle/>
          <a:p>
            <a:r>
              <a:rPr lang="en-US" sz="5000" dirty="0" err="1" smtClean="0"/>
              <a:t>Jer</a:t>
            </a:r>
            <a:r>
              <a:rPr lang="en-US" sz="5000" dirty="0" smtClean="0"/>
              <a:t> 31:33  But this </a:t>
            </a:r>
            <a:r>
              <a:rPr lang="en-US" sz="5000" i="1" dirty="0" smtClean="0"/>
              <a:t>shall be</a:t>
            </a:r>
            <a:r>
              <a:rPr lang="en-US" sz="5000" dirty="0" smtClean="0"/>
              <a:t> </a:t>
            </a:r>
            <a:r>
              <a:rPr lang="en-US" sz="5000" b="1" dirty="0" smtClean="0"/>
              <a:t>the covenant</a:t>
            </a:r>
            <a:r>
              <a:rPr lang="en-US" sz="5000" dirty="0" smtClean="0"/>
              <a:t> that I will make with the house of Israel; After those days, </a:t>
            </a:r>
            <a:r>
              <a:rPr lang="en-US" sz="5000" dirty="0" err="1" smtClean="0"/>
              <a:t>saith</a:t>
            </a:r>
            <a:r>
              <a:rPr lang="en-US" sz="5000" dirty="0" smtClean="0"/>
              <a:t> the LORD</a:t>
            </a:r>
            <a:r>
              <a:rPr lang="en-US" sz="5000" b="1" dirty="0" smtClean="0"/>
              <a:t>, I will put my law in their inward parts, and write it in their hearts;</a:t>
            </a:r>
            <a:r>
              <a:rPr lang="en-US" sz="5000" dirty="0" smtClean="0"/>
              <a:t> and will be their God, and they shall be my people. </a:t>
            </a:r>
          </a:p>
          <a:p>
            <a:endParaRPr lang="en-US"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lnSpcReduction="10000"/>
          </a:bodyPr>
          <a:lstStyle/>
          <a:p>
            <a:r>
              <a:rPr lang="en-US" sz="5000" dirty="0" err="1" smtClean="0"/>
              <a:t>Eze</a:t>
            </a:r>
            <a:r>
              <a:rPr lang="en-US" sz="5000" dirty="0" smtClean="0"/>
              <a:t> 36:26  And </a:t>
            </a:r>
            <a:r>
              <a:rPr lang="en-US" sz="5000" b="1" dirty="0" smtClean="0"/>
              <a:t>I will give you a new heart</a:t>
            </a:r>
            <a:r>
              <a:rPr lang="en-US" sz="5000" dirty="0" smtClean="0"/>
              <a:t>, and </a:t>
            </a:r>
            <a:r>
              <a:rPr lang="en-US" sz="5000" b="1" dirty="0" smtClean="0"/>
              <a:t>a new spirit I will put within you</a:t>
            </a:r>
            <a:r>
              <a:rPr lang="en-US" sz="5000" dirty="0" smtClean="0"/>
              <a:t>. And I </a:t>
            </a:r>
            <a:r>
              <a:rPr lang="en-US" sz="5000" b="1" dirty="0" smtClean="0"/>
              <a:t>will remove the heart of stone from your flesh and give you a heart of flesh.</a:t>
            </a:r>
            <a:r>
              <a:rPr lang="en-US" sz="5000" dirty="0" smtClean="0"/>
              <a:t> </a:t>
            </a:r>
          </a:p>
          <a:p>
            <a:endParaRPr 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06362"/>
          </a:xfrm>
        </p:spPr>
        <p:txBody>
          <a:bodyPr>
            <a:normAutofit fontScale="90000"/>
          </a:bodyPr>
          <a:lstStyle/>
          <a:p>
            <a:endParaRPr lang="en-US" dirty="0"/>
          </a:p>
        </p:txBody>
      </p:sp>
      <p:sp>
        <p:nvSpPr>
          <p:cNvPr id="3" name="Content Placeholder 2"/>
          <p:cNvSpPr>
            <a:spLocks noGrp="1"/>
          </p:cNvSpPr>
          <p:nvPr>
            <p:ph idx="1"/>
          </p:nvPr>
        </p:nvSpPr>
        <p:spPr>
          <a:xfrm>
            <a:off x="457200" y="457200"/>
            <a:ext cx="8229600" cy="6400800"/>
          </a:xfrm>
        </p:spPr>
        <p:txBody>
          <a:bodyPr>
            <a:normAutofit fontScale="92500" lnSpcReduction="10000"/>
          </a:bodyPr>
          <a:lstStyle/>
          <a:p>
            <a:r>
              <a:rPr lang="en-US" sz="4500" dirty="0" err="1" smtClean="0"/>
              <a:t>Joh</a:t>
            </a:r>
            <a:r>
              <a:rPr lang="en-US" sz="4500" dirty="0" smtClean="0"/>
              <a:t> 3:3  Jesus answered and said unto him, Verily, verily, I say unto thee, </a:t>
            </a:r>
            <a:r>
              <a:rPr lang="en-US" sz="4500" b="1" dirty="0" smtClean="0"/>
              <a:t>Except a man be born again, he cannot see the kingdom of God. </a:t>
            </a:r>
            <a:endParaRPr lang="en-US" sz="4500" dirty="0" smtClean="0"/>
          </a:p>
          <a:p>
            <a:r>
              <a:rPr lang="en-US" sz="4500" dirty="0" err="1" smtClean="0"/>
              <a:t>Joh</a:t>
            </a:r>
            <a:r>
              <a:rPr lang="en-US" sz="4500" dirty="0" smtClean="0"/>
              <a:t> 3:5  Jesus answered, Verily, verily, I say unto thee, </a:t>
            </a:r>
            <a:r>
              <a:rPr lang="en-US" sz="4500" b="1" dirty="0" smtClean="0"/>
              <a:t>Except a man be born of water and </a:t>
            </a:r>
            <a:r>
              <a:rPr lang="en-US" sz="4500" b="1" i="1" dirty="0" smtClean="0"/>
              <a:t>of</a:t>
            </a:r>
            <a:r>
              <a:rPr lang="en-US" sz="4500" b="1" dirty="0" smtClean="0"/>
              <a:t> the Spirit, he cannot enter into the kingdom of God. </a:t>
            </a:r>
            <a:endParaRPr lang="en-US" sz="4500" dirty="0" smtClean="0"/>
          </a:p>
          <a:p>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45719"/>
          </a:xfrm>
        </p:spPr>
        <p:txBody>
          <a:bodyPr>
            <a:normAutofit fontScale="90000"/>
          </a:bodyPr>
          <a:lstStyle/>
          <a:p>
            <a:endParaRPr lang="en-US" dirty="0"/>
          </a:p>
        </p:txBody>
      </p:sp>
      <p:sp>
        <p:nvSpPr>
          <p:cNvPr id="3" name="Content Placeholder 2"/>
          <p:cNvSpPr>
            <a:spLocks noGrp="1"/>
          </p:cNvSpPr>
          <p:nvPr>
            <p:ph idx="1"/>
          </p:nvPr>
        </p:nvSpPr>
        <p:spPr>
          <a:xfrm>
            <a:off x="457200" y="457200"/>
            <a:ext cx="8229600" cy="6400800"/>
          </a:xfrm>
        </p:spPr>
        <p:txBody>
          <a:bodyPr>
            <a:normAutofit lnSpcReduction="10000"/>
          </a:bodyPr>
          <a:lstStyle/>
          <a:p>
            <a:r>
              <a:rPr lang="en-US" sz="4500" dirty="0" smtClean="0"/>
              <a:t>Born of Water : Eph 5:26  That he might sanctify and cleanse it with the </a:t>
            </a:r>
            <a:r>
              <a:rPr lang="en-US" sz="4500" b="1" dirty="0" smtClean="0"/>
              <a:t>washing of water by the word, </a:t>
            </a:r>
          </a:p>
          <a:p>
            <a:r>
              <a:rPr lang="en-US" sz="4500" dirty="0" smtClean="0"/>
              <a:t>Born of Spirit : Tit 3:5  Not by works of righteousness which we have done, but according to his mercy he saved us, by the </a:t>
            </a:r>
            <a:r>
              <a:rPr lang="en-US" sz="4500" b="1" dirty="0" smtClean="0"/>
              <a:t>washing of regeneration, and renewing of the Holy Ghost</a:t>
            </a:r>
            <a:r>
              <a:rPr lang="en-US" sz="4500" dirty="0" smtClean="0"/>
              <a:t>; </a:t>
            </a:r>
          </a:p>
          <a:p>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sz="4500" dirty="0" smtClean="0"/>
              <a:t>1Jn 5:1  Everyone who believes that </a:t>
            </a:r>
            <a:r>
              <a:rPr lang="en-US" sz="4500" b="1" dirty="0" smtClean="0"/>
              <a:t>Jesus is the Christ </a:t>
            </a:r>
            <a:r>
              <a:rPr lang="en-US" sz="4500" dirty="0" smtClean="0"/>
              <a:t>has been </a:t>
            </a:r>
            <a:r>
              <a:rPr lang="en-US" sz="4500" b="1" dirty="0" smtClean="0"/>
              <a:t>born of God</a:t>
            </a:r>
            <a:r>
              <a:rPr lang="en-US" sz="4500" dirty="0" smtClean="0"/>
              <a:t>, and everyone who loves the Father, </a:t>
            </a:r>
            <a:r>
              <a:rPr lang="en-US" sz="4500" b="1" dirty="0" smtClean="0"/>
              <a:t>loves whoever has been born of him</a:t>
            </a:r>
            <a:r>
              <a:rPr lang="en-US" sz="4500" dirty="0" smtClean="0"/>
              <a:t>. </a:t>
            </a:r>
          </a:p>
          <a:p>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258762"/>
          </a:xfrm>
        </p:spPr>
        <p:txBody>
          <a:bodyPr>
            <a:normAutofit fontScale="90000"/>
          </a:bodyPr>
          <a:lstStyle/>
          <a:p>
            <a:endParaRPr lang="en-US" dirty="0"/>
          </a:p>
        </p:txBody>
      </p:sp>
      <p:sp>
        <p:nvSpPr>
          <p:cNvPr id="3" name="Content Placeholder 2"/>
          <p:cNvSpPr>
            <a:spLocks noGrp="1"/>
          </p:cNvSpPr>
          <p:nvPr>
            <p:ph idx="1"/>
          </p:nvPr>
        </p:nvSpPr>
        <p:spPr>
          <a:xfrm>
            <a:off x="457200" y="685800"/>
            <a:ext cx="8229600" cy="6172200"/>
          </a:xfrm>
        </p:spPr>
        <p:txBody>
          <a:bodyPr>
            <a:normAutofit lnSpcReduction="10000"/>
          </a:bodyPr>
          <a:lstStyle/>
          <a:p>
            <a:r>
              <a:rPr lang="en-US" sz="4500" dirty="0" smtClean="0">
                <a:latin typeface="Georgia" pitchFamily="18" charset="0"/>
              </a:rPr>
              <a:t>1Jn 5:2  By this we know that we love the children of God, </a:t>
            </a:r>
            <a:r>
              <a:rPr lang="en-US" sz="4500" b="1" dirty="0" smtClean="0">
                <a:latin typeface="Georgia" pitchFamily="18" charset="0"/>
              </a:rPr>
              <a:t>when we love God and obey his commandments</a:t>
            </a:r>
            <a:r>
              <a:rPr lang="en-US" sz="4500" dirty="0" smtClean="0">
                <a:latin typeface="Georgia" pitchFamily="18" charset="0"/>
              </a:rPr>
              <a:t>. </a:t>
            </a:r>
          </a:p>
          <a:p>
            <a:r>
              <a:rPr lang="en-US" sz="4500" dirty="0" smtClean="0">
                <a:latin typeface="Georgia" pitchFamily="18" charset="0"/>
              </a:rPr>
              <a:t>1Jn_4:7  Beloved, let us love one another: for love is of God; and every one that </a:t>
            </a:r>
            <a:r>
              <a:rPr lang="en-US" sz="4500" dirty="0" err="1" smtClean="0">
                <a:latin typeface="Georgia" pitchFamily="18" charset="0"/>
              </a:rPr>
              <a:t>loveth</a:t>
            </a:r>
            <a:r>
              <a:rPr lang="en-US" sz="4500" dirty="0" smtClean="0">
                <a:latin typeface="Georgia" pitchFamily="18" charset="0"/>
              </a:rPr>
              <a:t> is </a:t>
            </a:r>
            <a:r>
              <a:rPr lang="en-US" sz="4500" b="1" dirty="0" smtClean="0">
                <a:latin typeface="Georgia" pitchFamily="18" charset="0"/>
              </a:rPr>
              <a:t>born of God</a:t>
            </a:r>
            <a:r>
              <a:rPr lang="en-US" sz="4500" dirty="0" smtClean="0">
                <a:latin typeface="Georgia" pitchFamily="18" charset="0"/>
              </a:rPr>
              <a:t>, and </a:t>
            </a:r>
            <a:r>
              <a:rPr lang="en-US" sz="4500" dirty="0" err="1" smtClean="0">
                <a:latin typeface="Georgia" pitchFamily="18" charset="0"/>
              </a:rPr>
              <a:t>knoweth</a:t>
            </a:r>
            <a:r>
              <a:rPr lang="en-US" sz="4500" dirty="0" smtClean="0">
                <a:latin typeface="Georgia" pitchFamily="18" charset="0"/>
              </a:rPr>
              <a:t> God</a:t>
            </a:r>
            <a:r>
              <a:rPr lang="en-US" dirty="0" smtClean="0">
                <a:latin typeface="Georgia" pitchFamily="18" charset="0"/>
              </a:rPr>
              <a:t>.</a:t>
            </a:r>
            <a:endParaRPr lang="en-US" dirty="0">
              <a:latin typeface="Georgia"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258762"/>
          </a:xfrm>
        </p:spPr>
        <p:txBody>
          <a:bodyPr>
            <a:normAutofit fontScale="90000"/>
          </a:bodyPr>
          <a:lstStyle/>
          <a:p>
            <a:endParaRPr lang="en-US" dirty="0"/>
          </a:p>
        </p:txBody>
      </p:sp>
      <p:sp>
        <p:nvSpPr>
          <p:cNvPr id="3" name="Content Placeholder 2"/>
          <p:cNvSpPr>
            <a:spLocks noGrp="1"/>
          </p:cNvSpPr>
          <p:nvPr>
            <p:ph idx="1"/>
          </p:nvPr>
        </p:nvSpPr>
        <p:spPr>
          <a:xfrm>
            <a:off x="457200" y="609600"/>
            <a:ext cx="8229600" cy="5516563"/>
          </a:xfrm>
        </p:spPr>
        <p:txBody>
          <a:bodyPr/>
          <a:lstStyle/>
          <a:p>
            <a:r>
              <a:rPr lang="en-US" sz="4500" dirty="0" smtClean="0">
                <a:latin typeface="Georgia" pitchFamily="18" charset="0"/>
              </a:rPr>
              <a:t>1Jn 5:3  For this is the love of God, that we keep his commandments. And his commandments are not burdensome. </a:t>
            </a:r>
            <a:endParaRPr lang="en-US" sz="4500" dirty="0" smtClean="0">
              <a:latin typeface="Georgia" pitchFamily="18" charset="0"/>
            </a:endParaRPr>
          </a:p>
          <a:p>
            <a:pPr>
              <a:buNone/>
            </a:pPr>
            <a:r>
              <a:rPr lang="en-US" sz="4500" dirty="0" smtClean="0">
                <a:latin typeface="Georgia" pitchFamily="18" charset="0"/>
              </a:rPr>
              <a:t>(This means if you love him, to obey him is easy)</a:t>
            </a:r>
            <a:endParaRPr lang="en-US" sz="4500" dirty="0" smtClean="0">
              <a:latin typeface="Georgia" pitchFamily="18" charset="0"/>
            </a:endParaRPr>
          </a:p>
          <a:p>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82562"/>
          </a:xfrm>
        </p:spPr>
        <p:txBody>
          <a:bodyPr>
            <a:normAutofit fontScale="90000"/>
          </a:bodyPr>
          <a:lstStyle/>
          <a:p>
            <a:endParaRPr lang="en-US" dirty="0"/>
          </a:p>
        </p:txBody>
      </p:sp>
      <p:sp>
        <p:nvSpPr>
          <p:cNvPr id="3" name="Content Placeholder 2"/>
          <p:cNvSpPr>
            <a:spLocks noGrp="1"/>
          </p:cNvSpPr>
          <p:nvPr>
            <p:ph idx="1"/>
          </p:nvPr>
        </p:nvSpPr>
        <p:spPr>
          <a:xfrm>
            <a:off x="457200" y="457200"/>
            <a:ext cx="8229600" cy="6019800"/>
          </a:xfrm>
        </p:spPr>
        <p:txBody>
          <a:bodyPr>
            <a:normAutofit lnSpcReduction="10000"/>
          </a:bodyPr>
          <a:lstStyle/>
          <a:p>
            <a:r>
              <a:rPr lang="en-US" sz="4500" dirty="0" smtClean="0">
                <a:latin typeface="Georgia" pitchFamily="18" charset="0"/>
              </a:rPr>
              <a:t>1Jn 5:4  For everyone who has been </a:t>
            </a:r>
            <a:r>
              <a:rPr lang="en-US" sz="4500" b="1" dirty="0" smtClean="0">
                <a:latin typeface="Georgia" pitchFamily="18" charset="0"/>
              </a:rPr>
              <a:t>born of God </a:t>
            </a:r>
            <a:r>
              <a:rPr lang="en-US" sz="4500" dirty="0" smtClean="0">
                <a:latin typeface="Georgia" pitchFamily="18" charset="0"/>
              </a:rPr>
              <a:t>overcomes the world. And this is the victory that has overcome the world—</a:t>
            </a:r>
            <a:r>
              <a:rPr lang="en-US" sz="4500" b="1" dirty="0" smtClean="0">
                <a:latin typeface="Georgia" pitchFamily="18" charset="0"/>
              </a:rPr>
              <a:t>our </a:t>
            </a:r>
            <a:r>
              <a:rPr lang="en-US" sz="4500" b="1" dirty="0" smtClean="0">
                <a:latin typeface="Georgia" pitchFamily="18" charset="0"/>
              </a:rPr>
              <a:t>faith(In Christ)</a:t>
            </a:r>
            <a:r>
              <a:rPr lang="en-US" sz="4500" dirty="0" smtClean="0">
                <a:latin typeface="Georgia" pitchFamily="18" charset="0"/>
              </a:rPr>
              <a:t> </a:t>
            </a:r>
            <a:endParaRPr lang="en-US" sz="4500" dirty="0" smtClean="0">
              <a:latin typeface="Georgia" pitchFamily="18" charset="0"/>
            </a:endParaRPr>
          </a:p>
          <a:p>
            <a:r>
              <a:rPr lang="en-US" sz="4500" dirty="0" smtClean="0">
                <a:latin typeface="Georgia" pitchFamily="18" charset="0"/>
              </a:rPr>
              <a:t>1Jn 5:5  Who is it that overcomes the world except the one who </a:t>
            </a:r>
            <a:r>
              <a:rPr lang="en-US" sz="4500" b="1" dirty="0" smtClean="0">
                <a:latin typeface="Georgia" pitchFamily="18" charset="0"/>
              </a:rPr>
              <a:t>believes that Jesus is the Son of God</a:t>
            </a:r>
            <a:r>
              <a:rPr lang="en-US" sz="4500" dirty="0" smtClean="0">
                <a:latin typeface="Georgia" pitchFamily="18" charset="0"/>
              </a:rPr>
              <a:t>? </a:t>
            </a:r>
          </a:p>
          <a:p>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45719"/>
          </a:xfrm>
        </p:spPr>
        <p:txBody>
          <a:bodyPr>
            <a:normAutofit fontScale="90000"/>
          </a:bodyPr>
          <a:lstStyle/>
          <a:p>
            <a:endParaRPr lang="en-US" dirty="0"/>
          </a:p>
        </p:txBody>
      </p:sp>
      <p:sp>
        <p:nvSpPr>
          <p:cNvPr id="3" name="Content Placeholder 2"/>
          <p:cNvSpPr>
            <a:spLocks noGrp="1"/>
          </p:cNvSpPr>
          <p:nvPr>
            <p:ph idx="1"/>
          </p:nvPr>
        </p:nvSpPr>
        <p:spPr>
          <a:xfrm>
            <a:off x="457200" y="0"/>
            <a:ext cx="8229600" cy="6858000"/>
          </a:xfrm>
        </p:spPr>
        <p:txBody>
          <a:bodyPr>
            <a:normAutofit/>
          </a:bodyPr>
          <a:lstStyle/>
          <a:p>
            <a:pPr lvl="0">
              <a:buNone/>
            </a:pPr>
            <a:r>
              <a:rPr lang="en-US" sz="4000" b="1" dirty="0" smtClean="0"/>
              <a:t>1. Everyone </a:t>
            </a:r>
            <a:r>
              <a:rPr lang="en-US" sz="4000" b="1" dirty="0" smtClean="0"/>
              <a:t>who believes that Jesus is the Christ has been born of God</a:t>
            </a:r>
            <a:endParaRPr lang="en-US" sz="4000" dirty="0" smtClean="0"/>
          </a:p>
          <a:p>
            <a:pPr lvl="0">
              <a:buNone/>
            </a:pPr>
            <a:r>
              <a:rPr lang="en-US" sz="4000" b="1" dirty="0" smtClean="0"/>
              <a:t>2. Everyone </a:t>
            </a:r>
            <a:r>
              <a:rPr lang="en-US" sz="4000" b="1" dirty="0" smtClean="0"/>
              <a:t>who loves God, loves those who are born of him. </a:t>
            </a:r>
            <a:endParaRPr lang="en-US" sz="4000" dirty="0" smtClean="0"/>
          </a:p>
          <a:p>
            <a:pPr lvl="0">
              <a:buNone/>
            </a:pPr>
            <a:r>
              <a:rPr lang="en-US" sz="4000" b="1" dirty="0" smtClean="0"/>
              <a:t>3. Everyone </a:t>
            </a:r>
            <a:r>
              <a:rPr lang="en-US" sz="4000" b="1" dirty="0" smtClean="0"/>
              <a:t>who loves God, keep his commandments.</a:t>
            </a:r>
            <a:endParaRPr lang="en-US" sz="4000" dirty="0" smtClean="0"/>
          </a:p>
          <a:p>
            <a:pPr lvl="0">
              <a:buNone/>
            </a:pPr>
            <a:r>
              <a:rPr lang="en-US" sz="4000" b="1" dirty="0" smtClean="0"/>
              <a:t>4. Everyone </a:t>
            </a:r>
            <a:r>
              <a:rPr lang="en-US" sz="4000" b="1" dirty="0" smtClean="0"/>
              <a:t>who has been born of God overcomes the world</a:t>
            </a:r>
            <a:endParaRPr lang="en-US" sz="4000" dirty="0" smtClean="0"/>
          </a:p>
          <a:p>
            <a:pPr lvl="0">
              <a:buNone/>
            </a:pPr>
            <a:r>
              <a:rPr lang="en-US" sz="4000" b="1" dirty="0" smtClean="0"/>
              <a:t>5. Everyone </a:t>
            </a:r>
            <a:r>
              <a:rPr lang="en-US" sz="4000" b="1" dirty="0" smtClean="0"/>
              <a:t>who has faith in Jesus Christ, overcomes the world.</a:t>
            </a:r>
            <a:endParaRPr lang="en-US" sz="400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sz="4500" dirty="0" smtClean="0"/>
              <a:t>1Jn 2:22  Who is a liar but he that </a:t>
            </a:r>
            <a:r>
              <a:rPr lang="en-US" sz="4500" dirty="0" err="1" smtClean="0"/>
              <a:t>denieth</a:t>
            </a:r>
            <a:r>
              <a:rPr lang="en-US" sz="4500" dirty="0" smtClean="0"/>
              <a:t> that Jesus is the Christ? </a:t>
            </a:r>
          </a:p>
          <a:p>
            <a:pPr>
              <a:buNone/>
            </a:pPr>
            <a:r>
              <a:rPr lang="en-US" sz="4000" b="1" dirty="0" smtClean="0"/>
              <a:t>(Biblical </a:t>
            </a:r>
            <a:r>
              <a:rPr lang="en-US" sz="4000" b="1" dirty="0" smtClean="0"/>
              <a:t>Faith involves a conviction grounded in evidence (Truth</a:t>
            </a:r>
            <a:r>
              <a:rPr lang="en-US" sz="4000" b="1" dirty="0" smtClean="0"/>
              <a:t>).)</a:t>
            </a:r>
            <a:endParaRPr lang="en-US" sz="4000" dirty="0" smtClean="0"/>
          </a:p>
          <a:p>
            <a:endParaRPr lang="en-US"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r>
              <a:rPr lang="en-US" sz="4500" dirty="0" err="1" smtClean="0"/>
              <a:t>Joh</a:t>
            </a:r>
            <a:r>
              <a:rPr lang="en-US" sz="4500" dirty="0" smtClean="0"/>
              <a:t> 1:14  And the </a:t>
            </a:r>
            <a:r>
              <a:rPr lang="en-US" sz="4500" b="1" dirty="0" smtClean="0"/>
              <a:t>Word was made flesh</a:t>
            </a:r>
            <a:r>
              <a:rPr lang="en-US" sz="4500" dirty="0" smtClean="0"/>
              <a:t>, and dwelt among us, (and we beheld his glory, the glory as of the only begotten of the Father,) </a:t>
            </a:r>
            <a:r>
              <a:rPr lang="en-US" sz="4500" b="1" dirty="0" smtClean="0"/>
              <a:t>full of grace and truth.</a:t>
            </a:r>
            <a:r>
              <a:rPr lang="en-US" sz="4500" dirty="0" smtClean="0"/>
              <a:t> </a:t>
            </a:r>
          </a:p>
          <a:p>
            <a:endParaRPr lang="en-US" sz="4500"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82562"/>
          </a:xfrm>
        </p:spPr>
        <p:txBody>
          <a:bodyPr>
            <a:normAutofit fontScale="90000"/>
          </a:bodyPr>
          <a:lstStyle/>
          <a:p>
            <a:endParaRPr lang="en-US" dirty="0"/>
          </a:p>
        </p:txBody>
      </p:sp>
      <p:sp>
        <p:nvSpPr>
          <p:cNvPr id="3" name="Content Placeholder 2"/>
          <p:cNvSpPr>
            <a:spLocks noGrp="1"/>
          </p:cNvSpPr>
          <p:nvPr>
            <p:ph idx="1"/>
          </p:nvPr>
        </p:nvSpPr>
        <p:spPr>
          <a:xfrm>
            <a:off x="457200" y="381000"/>
            <a:ext cx="8229600" cy="6096000"/>
          </a:xfrm>
        </p:spPr>
        <p:txBody>
          <a:bodyPr>
            <a:normAutofit lnSpcReduction="10000"/>
          </a:bodyPr>
          <a:lstStyle/>
          <a:p>
            <a:r>
              <a:rPr lang="en-US" sz="4500" dirty="0" err="1" smtClean="0"/>
              <a:t>Joh</a:t>
            </a:r>
            <a:r>
              <a:rPr lang="en-US" sz="4500" dirty="0" smtClean="0"/>
              <a:t> 6:67  Then said Jesus unto the twelve, Will ye also go away? </a:t>
            </a:r>
          </a:p>
          <a:p>
            <a:r>
              <a:rPr lang="en-US" sz="4500" dirty="0" err="1" smtClean="0"/>
              <a:t>Joh</a:t>
            </a:r>
            <a:r>
              <a:rPr lang="en-US" sz="4500" dirty="0" smtClean="0"/>
              <a:t> 6:68  Then Simon Peter answered him, Lord, </a:t>
            </a:r>
            <a:r>
              <a:rPr lang="en-US" sz="4500" b="1" dirty="0" smtClean="0"/>
              <a:t>to whom shall we go? thou hast the words of eternal life.</a:t>
            </a:r>
            <a:r>
              <a:rPr lang="en-US" sz="4500" dirty="0" smtClean="0"/>
              <a:t> </a:t>
            </a:r>
          </a:p>
          <a:p>
            <a:r>
              <a:rPr lang="en-US" sz="4500" b="1" dirty="0" err="1" smtClean="0"/>
              <a:t>Joh</a:t>
            </a:r>
            <a:r>
              <a:rPr lang="en-US" sz="4500" b="1" dirty="0" smtClean="0"/>
              <a:t> 6:69  And we believe and are sure that thou art that Christ, the Son of the living God. </a:t>
            </a:r>
            <a:endParaRPr lang="en-US" sz="4500" dirty="0" smtClean="0"/>
          </a:p>
          <a:p>
            <a:endParaRPr lang="en-US" dirty="0" smtClean="0"/>
          </a:p>
          <a:p>
            <a:endParaRPr lang="en-US"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sz="5000" dirty="0" err="1" smtClean="0"/>
              <a:t>Joh</a:t>
            </a:r>
            <a:r>
              <a:rPr lang="en-US" sz="5000" dirty="0" smtClean="0"/>
              <a:t> </a:t>
            </a:r>
            <a:r>
              <a:rPr lang="en-US" sz="5000" dirty="0" smtClean="0"/>
              <a:t>14:6  Jesus </a:t>
            </a:r>
            <a:r>
              <a:rPr lang="en-US" sz="5000" dirty="0" err="1" smtClean="0"/>
              <a:t>saith</a:t>
            </a:r>
            <a:r>
              <a:rPr lang="en-US" sz="5000" dirty="0" smtClean="0"/>
              <a:t> unto him, </a:t>
            </a:r>
            <a:r>
              <a:rPr lang="en-US" sz="5000" b="1" dirty="0" smtClean="0"/>
              <a:t>I am the way, the truth</a:t>
            </a:r>
            <a:r>
              <a:rPr lang="en-US" sz="5000" dirty="0" smtClean="0"/>
              <a:t>, and the life: no man cometh unto the Father, but by me. </a:t>
            </a:r>
          </a:p>
          <a:p>
            <a:endParaRPr lang="en-US"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r>
              <a:rPr lang="en-US" sz="5000" b="1" dirty="0" smtClean="0"/>
              <a:t>Eph 1:13</a:t>
            </a:r>
            <a:r>
              <a:rPr lang="en-US" sz="5000" dirty="0" smtClean="0"/>
              <a:t>  In whom ye also </a:t>
            </a:r>
            <a:r>
              <a:rPr lang="en-US" sz="5000" b="1" i="1" dirty="0" smtClean="0"/>
              <a:t>trusted</a:t>
            </a:r>
            <a:r>
              <a:rPr lang="en-US" sz="5000" i="1" dirty="0" smtClean="0"/>
              <a:t>,</a:t>
            </a:r>
            <a:r>
              <a:rPr lang="en-US" sz="5000" dirty="0" smtClean="0"/>
              <a:t> after that ye heard </a:t>
            </a:r>
            <a:r>
              <a:rPr lang="en-US" sz="5000" b="1" dirty="0" smtClean="0"/>
              <a:t>the word of truth</a:t>
            </a:r>
            <a:r>
              <a:rPr lang="en-US" sz="5000" dirty="0" smtClean="0"/>
              <a:t>, the </a:t>
            </a:r>
            <a:r>
              <a:rPr lang="en-US" sz="5000" b="1" dirty="0" smtClean="0"/>
              <a:t>gospel of your salvation</a:t>
            </a:r>
            <a:r>
              <a:rPr lang="en-US" sz="5000" dirty="0" smtClean="0"/>
              <a:t>:</a:t>
            </a:r>
            <a:endParaRPr lang="en-US" sz="5000"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06362"/>
          </a:xfrm>
        </p:spPr>
        <p:txBody>
          <a:bodyPr>
            <a:normAutofit fontScale="90000"/>
          </a:bodyPr>
          <a:lstStyle/>
          <a:p>
            <a:endParaRPr lang="en-US" dirty="0"/>
          </a:p>
        </p:txBody>
      </p:sp>
      <p:sp>
        <p:nvSpPr>
          <p:cNvPr id="3" name="Content Placeholder 2"/>
          <p:cNvSpPr>
            <a:spLocks noGrp="1"/>
          </p:cNvSpPr>
          <p:nvPr>
            <p:ph idx="1"/>
          </p:nvPr>
        </p:nvSpPr>
        <p:spPr>
          <a:xfrm>
            <a:off x="457200" y="381000"/>
            <a:ext cx="8229600" cy="6477000"/>
          </a:xfrm>
        </p:spPr>
        <p:txBody>
          <a:bodyPr>
            <a:noAutofit/>
          </a:bodyPr>
          <a:lstStyle/>
          <a:p>
            <a:r>
              <a:rPr lang="en-US" sz="4500" dirty="0" smtClean="0">
                <a:latin typeface="Georgia" pitchFamily="18" charset="0"/>
              </a:rPr>
              <a:t>1Jn 1:6  </a:t>
            </a:r>
            <a:r>
              <a:rPr lang="en-US" sz="4500" b="1" i="1" dirty="0" smtClean="0">
                <a:latin typeface="Georgia" pitchFamily="18" charset="0"/>
              </a:rPr>
              <a:t>If we say that we have fellowship with him, and walk in darkness, we lie, and do not the truth</a:t>
            </a:r>
            <a:r>
              <a:rPr lang="en-US" sz="4500" dirty="0" smtClean="0">
                <a:latin typeface="Georgia" pitchFamily="18" charset="0"/>
              </a:rPr>
              <a:t>: </a:t>
            </a:r>
          </a:p>
          <a:p>
            <a:pPr>
              <a:buNone/>
            </a:pPr>
            <a:endParaRPr lang="en-US" sz="4500" dirty="0">
              <a:latin typeface="Georgia" pitchFamily="18" charset="0"/>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r>
              <a:rPr lang="en-US" sz="4500" dirty="0" smtClean="0">
                <a:latin typeface="Georgia" pitchFamily="18" charset="0"/>
              </a:rPr>
              <a:t>1Jn 1:7  But if we walk in the light, as he is in the light, we have </a:t>
            </a:r>
            <a:r>
              <a:rPr lang="en-US" sz="4500" b="1" dirty="0" smtClean="0">
                <a:latin typeface="Georgia" pitchFamily="18" charset="0"/>
              </a:rPr>
              <a:t>fellowship one with another, </a:t>
            </a:r>
            <a:r>
              <a:rPr lang="en-US" sz="4500" dirty="0" smtClean="0">
                <a:latin typeface="Georgia" pitchFamily="18" charset="0"/>
              </a:rPr>
              <a:t>and the blood of Jesus Christ his Son </a:t>
            </a:r>
            <a:r>
              <a:rPr lang="en-US" sz="4500" dirty="0" err="1" smtClean="0">
                <a:latin typeface="Georgia" pitchFamily="18" charset="0"/>
              </a:rPr>
              <a:t>cleanseth</a:t>
            </a:r>
            <a:r>
              <a:rPr lang="en-US" sz="4500" dirty="0" smtClean="0">
                <a:latin typeface="Georgia" pitchFamily="18" charset="0"/>
              </a:rPr>
              <a:t> us from all sin</a:t>
            </a:r>
            <a:endParaRPr lang="en-US" sz="4500"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06362"/>
          </a:xfrm>
        </p:spPr>
        <p:txBody>
          <a:bodyPr>
            <a:normAutofit fontScale="90000"/>
          </a:bodyPr>
          <a:lstStyle/>
          <a:p>
            <a:endParaRPr lang="en-US" dirty="0"/>
          </a:p>
        </p:txBody>
      </p:sp>
      <p:sp>
        <p:nvSpPr>
          <p:cNvPr id="3" name="Content Placeholder 2"/>
          <p:cNvSpPr>
            <a:spLocks noGrp="1"/>
          </p:cNvSpPr>
          <p:nvPr>
            <p:ph idx="1"/>
          </p:nvPr>
        </p:nvSpPr>
        <p:spPr>
          <a:xfrm>
            <a:off x="457200" y="457200"/>
            <a:ext cx="8229600" cy="6400800"/>
          </a:xfrm>
        </p:spPr>
        <p:txBody>
          <a:bodyPr>
            <a:normAutofit/>
          </a:bodyPr>
          <a:lstStyle/>
          <a:p>
            <a:r>
              <a:rPr lang="en-US" sz="4500" dirty="0" smtClean="0">
                <a:latin typeface="Georgia" pitchFamily="18" charset="0"/>
              </a:rPr>
              <a:t>1Jn 1:8  </a:t>
            </a:r>
            <a:r>
              <a:rPr lang="en-US" sz="4500" b="1" i="1" dirty="0" smtClean="0">
                <a:latin typeface="Georgia" pitchFamily="18" charset="0"/>
              </a:rPr>
              <a:t>If we say that we have no sin, we deceive ourselves, and the truth is not in us. </a:t>
            </a:r>
            <a:endParaRPr lang="en-US" sz="4500" dirty="0" smtClean="0">
              <a:latin typeface="Georgia" pitchFamily="18" charset="0"/>
            </a:endParaRPr>
          </a:p>
          <a:p>
            <a:r>
              <a:rPr lang="en-US" sz="4500" dirty="0" smtClean="0">
                <a:latin typeface="Georgia" pitchFamily="18" charset="0"/>
              </a:rPr>
              <a:t>1Jn 1:9  </a:t>
            </a:r>
            <a:r>
              <a:rPr lang="en-US" sz="4500" b="1" dirty="0" smtClean="0">
                <a:latin typeface="Georgia" pitchFamily="18" charset="0"/>
              </a:rPr>
              <a:t>If we confess our sins,</a:t>
            </a:r>
            <a:r>
              <a:rPr lang="en-US" sz="4500" dirty="0" smtClean="0">
                <a:latin typeface="Georgia" pitchFamily="18" charset="0"/>
              </a:rPr>
              <a:t> he is faithful and just to forgive us </a:t>
            </a:r>
            <a:r>
              <a:rPr lang="en-US" sz="4500" i="1" dirty="0" smtClean="0">
                <a:latin typeface="Georgia" pitchFamily="18" charset="0"/>
              </a:rPr>
              <a:t>our</a:t>
            </a:r>
            <a:r>
              <a:rPr lang="en-US" sz="4500" dirty="0" smtClean="0">
                <a:latin typeface="Georgia" pitchFamily="18" charset="0"/>
              </a:rPr>
              <a:t> sins, and to cleanse us from all unrighteousness</a:t>
            </a:r>
            <a:endParaRPr lang="en-US" sz="4500" dirty="0">
              <a:latin typeface="Georgia" pitchFamily="18" charset="0"/>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82562"/>
          </a:xfrm>
        </p:spPr>
        <p:txBody>
          <a:bodyPr>
            <a:normAutofit fontScale="90000"/>
          </a:bodyPr>
          <a:lstStyle/>
          <a:p>
            <a:endParaRPr lang="en-US" dirty="0"/>
          </a:p>
        </p:txBody>
      </p:sp>
      <p:sp>
        <p:nvSpPr>
          <p:cNvPr id="3" name="Content Placeholder 2"/>
          <p:cNvSpPr>
            <a:spLocks noGrp="1"/>
          </p:cNvSpPr>
          <p:nvPr>
            <p:ph idx="1"/>
          </p:nvPr>
        </p:nvSpPr>
        <p:spPr>
          <a:xfrm>
            <a:off x="457200" y="381000"/>
            <a:ext cx="8229600" cy="6477000"/>
          </a:xfrm>
        </p:spPr>
        <p:txBody>
          <a:bodyPr>
            <a:normAutofit lnSpcReduction="10000"/>
          </a:bodyPr>
          <a:lstStyle/>
          <a:p>
            <a:r>
              <a:rPr lang="en-US" sz="4000" b="1" dirty="0" smtClean="0"/>
              <a:t>Mat 23:13  But woe unto you, scribes and Pharisees, hypocrites! </a:t>
            </a:r>
            <a:r>
              <a:rPr lang="en-US" sz="4000" dirty="0" smtClean="0"/>
              <a:t>for ye shut up the kingdom of heaven against men:</a:t>
            </a:r>
          </a:p>
          <a:p>
            <a:r>
              <a:rPr lang="en-US" sz="4000" b="1" dirty="0" smtClean="0"/>
              <a:t>Mat 23:14  Woe unto you, scribes and Pharisees, hypocrites!</a:t>
            </a:r>
            <a:r>
              <a:rPr lang="en-US" sz="4000" dirty="0" smtClean="0"/>
              <a:t> for ye devour widows' houses, and for a pretence make long prayer:</a:t>
            </a:r>
          </a:p>
          <a:p>
            <a:r>
              <a:rPr lang="en-US" sz="4000" b="1" dirty="0" smtClean="0"/>
              <a:t>Mat 23:27  Woe unto you, scribes and Pharisees, hypocrites!</a:t>
            </a:r>
            <a:r>
              <a:rPr lang="en-US" sz="4000" dirty="0" smtClean="0"/>
              <a:t> for ye are like unto </a:t>
            </a:r>
            <a:r>
              <a:rPr lang="en-US" sz="4000" dirty="0" err="1" smtClean="0"/>
              <a:t>whited</a:t>
            </a:r>
            <a:r>
              <a:rPr lang="en-US" sz="4000" dirty="0" smtClean="0"/>
              <a:t> </a:t>
            </a:r>
            <a:r>
              <a:rPr lang="en-US" sz="4000" dirty="0" err="1" smtClean="0"/>
              <a:t>sepulchres</a:t>
            </a:r>
            <a:r>
              <a:rPr lang="en-US" sz="4000" dirty="0" smtClean="0"/>
              <a:t>,</a:t>
            </a:r>
          </a:p>
          <a:p>
            <a:endParaRPr lang="en-US"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82562"/>
          </a:xfrm>
        </p:spPr>
        <p:txBody>
          <a:bodyPr>
            <a:normAutofit fontScale="90000"/>
          </a:bodyPr>
          <a:lstStyle/>
          <a:p>
            <a:endParaRPr lang="en-US" dirty="0"/>
          </a:p>
        </p:txBody>
      </p:sp>
      <p:sp>
        <p:nvSpPr>
          <p:cNvPr id="3" name="Content Placeholder 2"/>
          <p:cNvSpPr>
            <a:spLocks noGrp="1"/>
          </p:cNvSpPr>
          <p:nvPr>
            <p:ph idx="1"/>
          </p:nvPr>
        </p:nvSpPr>
        <p:spPr>
          <a:xfrm>
            <a:off x="457200" y="533400"/>
            <a:ext cx="8229600" cy="7010400"/>
          </a:xfrm>
        </p:spPr>
        <p:txBody>
          <a:bodyPr>
            <a:normAutofit/>
          </a:bodyPr>
          <a:lstStyle/>
          <a:p>
            <a:r>
              <a:rPr lang="en-US" sz="4500" dirty="0" smtClean="0"/>
              <a:t>2Co 5:21  For </a:t>
            </a:r>
            <a:r>
              <a:rPr lang="en-US" sz="4500" b="1" dirty="0" smtClean="0"/>
              <a:t>he hath made him </a:t>
            </a:r>
            <a:r>
              <a:rPr lang="en-US" sz="4500" b="1" i="1" dirty="0" smtClean="0"/>
              <a:t>to be</a:t>
            </a:r>
            <a:r>
              <a:rPr lang="en-US" sz="4500" b="1" dirty="0" smtClean="0"/>
              <a:t> sin for us</a:t>
            </a:r>
            <a:r>
              <a:rPr lang="en-US" sz="4500" dirty="0" smtClean="0"/>
              <a:t>, who knew no sin; that </a:t>
            </a:r>
            <a:r>
              <a:rPr lang="en-US" sz="4500" b="1" dirty="0" smtClean="0"/>
              <a:t>we might be made the righteousness of God in him. </a:t>
            </a:r>
            <a:endParaRPr lang="en-US" sz="4500" dirty="0" smtClean="0"/>
          </a:p>
          <a:p>
            <a:r>
              <a:rPr lang="en-US" sz="4500" b="1" i="1" dirty="0" smtClean="0"/>
              <a:t>1Jn 3:16  We understand what love is; when we realize that, Christ gave his life for us.</a:t>
            </a:r>
            <a:endParaRPr lang="en-US" sz="4500" dirty="0" smtClean="0"/>
          </a:p>
          <a:p>
            <a:endParaRPr lang="en-US" sz="4500" dirty="0" smtClean="0"/>
          </a:p>
          <a:p>
            <a:endParaRPr lang="en-US"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r>
              <a:rPr lang="en-US" sz="4500" dirty="0" smtClean="0"/>
              <a:t>Gal 3:13  Christ hath redeemed us from the curse of the law, </a:t>
            </a:r>
            <a:r>
              <a:rPr lang="en-US" sz="4500" b="1" dirty="0" smtClean="0"/>
              <a:t>being made a curse for us</a:t>
            </a:r>
            <a:r>
              <a:rPr lang="en-US" sz="4500" dirty="0" smtClean="0"/>
              <a:t>:(We see the Love here) for it is written, Cursed </a:t>
            </a:r>
            <a:r>
              <a:rPr lang="en-US" sz="4500" i="1" dirty="0" smtClean="0"/>
              <a:t>is</a:t>
            </a:r>
            <a:r>
              <a:rPr lang="en-US" sz="4500" dirty="0" smtClean="0"/>
              <a:t> every one that hang on a tree: </a:t>
            </a:r>
          </a:p>
          <a:p>
            <a:endParaRPr lang="en-US" sz="4500"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flipV="1">
            <a:off x="457200" y="228600"/>
            <a:ext cx="8229600" cy="46038"/>
          </a:xfrm>
        </p:spPr>
        <p:txBody>
          <a:bodyPr>
            <a:normAutofit fontScale="90000"/>
          </a:bodyPr>
          <a:lstStyle/>
          <a:p>
            <a:endParaRPr lang="en-US" dirty="0"/>
          </a:p>
        </p:txBody>
      </p:sp>
      <p:sp>
        <p:nvSpPr>
          <p:cNvPr id="3" name="Content Placeholder 2"/>
          <p:cNvSpPr>
            <a:spLocks noGrp="1"/>
          </p:cNvSpPr>
          <p:nvPr>
            <p:ph idx="1"/>
          </p:nvPr>
        </p:nvSpPr>
        <p:spPr>
          <a:xfrm>
            <a:off x="457200" y="304800"/>
            <a:ext cx="8229600" cy="6553200"/>
          </a:xfrm>
        </p:spPr>
        <p:txBody>
          <a:bodyPr>
            <a:normAutofit lnSpcReduction="10000"/>
          </a:bodyPr>
          <a:lstStyle/>
          <a:p>
            <a:pPr lvl="0">
              <a:buNone/>
            </a:pPr>
            <a:r>
              <a:rPr lang="en-US" sz="3800" b="1" dirty="0" smtClean="0"/>
              <a:t>Jesus </a:t>
            </a:r>
            <a:r>
              <a:rPr lang="en-US" sz="3800" b="1" dirty="0" smtClean="0"/>
              <a:t>became the curse, to save from the Law.</a:t>
            </a:r>
            <a:endParaRPr lang="en-US" sz="3800" dirty="0" smtClean="0"/>
          </a:p>
          <a:p>
            <a:pPr>
              <a:buNone/>
            </a:pPr>
            <a:r>
              <a:rPr lang="en-US" sz="3800" dirty="0" smtClean="0"/>
              <a:t>The Law was so powerful, </a:t>
            </a:r>
            <a:r>
              <a:rPr lang="en-US" sz="3800" dirty="0" smtClean="0"/>
              <a:t>though </a:t>
            </a:r>
            <a:r>
              <a:rPr lang="en-US" sz="3800" dirty="0" smtClean="0"/>
              <a:t>it </a:t>
            </a:r>
            <a:r>
              <a:rPr lang="en-US" sz="3800" dirty="0" smtClean="0"/>
              <a:t>was </a:t>
            </a:r>
            <a:r>
              <a:rPr lang="en-US" sz="3800" dirty="0" smtClean="0"/>
              <a:t>Truth, but </a:t>
            </a:r>
            <a:r>
              <a:rPr lang="en-US" sz="3800" b="1" i="1" dirty="0" smtClean="0"/>
              <a:t>unable to save the sinners</a:t>
            </a:r>
            <a:r>
              <a:rPr lang="en-US" sz="3800" dirty="0" smtClean="0"/>
              <a:t>. </a:t>
            </a:r>
          </a:p>
          <a:p>
            <a:pPr lvl="0"/>
            <a:r>
              <a:rPr lang="en-US" sz="3800" dirty="0" smtClean="0"/>
              <a:t>It is better to be said like this that no one was able to fulfill the Law. If you fail in one thing, you are like failing in all. </a:t>
            </a:r>
            <a:r>
              <a:rPr lang="en-US" sz="3800" b="1" dirty="0" smtClean="0"/>
              <a:t>The Law does not tackle the fleshly desires</a:t>
            </a:r>
            <a:r>
              <a:rPr lang="en-US" sz="3800" dirty="0" smtClean="0"/>
              <a:t>.</a:t>
            </a:r>
          </a:p>
          <a:p>
            <a:pPr lvl="0"/>
            <a:r>
              <a:rPr lang="en-US" sz="3800" dirty="0" smtClean="0"/>
              <a:t>The basis of, one being righteous, </a:t>
            </a:r>
            <a:r>
              <a:rPr lang="en-US" sz="3800" b="1" dirty="0" smtClean="0"/>
              <a:t>was his deeds and not Faith. </a:t>
            </a:r>
            <a:endParaRPr lang="en-US" sz="3800" dirty="0" smtClean="0"/>
          </a:p>
          <a:p>
            <a:endParaRPr lang="en-US" sz="3500"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r>
              <a:rPr lang="en-US" sz="4500" dirty="0" smtClean="0"/>
              <a:t>Gal 3:13  Christ hath redeemed us from the curse of the law, </a:t>
            </a:r>
            <a:r>
              <a:rPr lang="en-US" sz="4500" b="1" dirty="0" smtClean="0"/>
              <a:t>being made a curse for us</a:t>
            </a:r>
            <a:r>
              <a:rPr lang="en-US" sz="4500" dirty="0" smtClean="0"/>
              <a:t>:(We see the Love here) for it is written, Cursed </a:t>
            </a:r>
            <a:r>
              <a:rPr lang="en-US" sz="4500" i="1" dirty="0" smtClean="0"/>
              <a:t>is</a:t>
            </a:r>
            <a:r>
              <a:rPr lang="en-US" sz="4500" dirty="0" smtClean="0"/>
              <a:t> every one that hang on a tree: </a:t>
            </a:r>
          </a:p>
          <a:p>
            <a:endParaRPr lang="en-US" sz="4500"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lnSpcReduction="10000"/>
          </a:bodyPr>
          <a:lstStyle/>
          <a:p>
            <a:r>
              <a:rPr lang="en-US" sz="4500" dirty="0" smtClean="0"/>
              <a:t>1Co 1:21  The world with its wisdom, was unable to know God; in terms of his own wisdom. So God decided to use the foolishness of the preaching, we speak to save those who believe. </a:t>
            </a:r>
          </a:p>
          <a:p>
            <a:endParaRPr lang="en-US"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06362"/>
          </a:xfrm>
        </p:spPr>
        <p:txBody>
          <a:bodyPr>
            <a:normAutofit fontScale="90000"/>
          </a:bodyPr>
          <a:lstStyle/>
          <a:p>
            <a:endParaRPr lang="en-US" dirty="0"/>
          </a:p>
        </p:txBody>
      </p:sp>
      <p:sp>
        <p:nvSpPr>
          <p:cNvPr id="3" name="Content Placeholder 2"/>
          <p:cNvSpPr>
            <a:spLocks noGrp="1"/>
          </p:cNvSpPr>
          <p:nvPr>
            <p:ph idx="1"/>
          </p:nvPr>
        </p:nvSpPr>
        <p:spPr>
          <a:xfrm>
            <a:off x="457200" y="457200"/>
            <a:ext cx="8229600" cy="6400800"/>
          </a:xfrm>
        </p:spPr>
        <p:txBody>
          <a:bodyPr>
            <a:normAutofit fontScale="92500" lnSpcReduction="10000"/>
          </a:bodyPr>
          <a:lstStyle/>
          <a:p>
            <a:r>
              <a:rPr lang="en-US" sz="4500" dirty="0" smtClean="0"/>
              <a:t>That is why, God said to Paul “My grace is sufficient for you, for my power is made perfect in weakness."</a:t>
            </a:r>
          </a:p>
          <a:p>
            <a:r>
              <a:rPr lang="en-US" sz="4500" dirty="0" smtClean="0"/>
              <a:t>1Co 2:14  But the natural man receive not the things of the Spirit of God: for they are foolishness unto him: neither can he know </a:t>
            </a:r>
            <a:r>
              <a:rPr lang="en-US" sz="4500" i="1" dirty="0" smtClean="0"/>
              <a:t>them,</a:t>
            </a:r>
            <a:r>
              <a:rPr lang="en-US" sz="4500" dirty="0" smtClean="0"/>
              <a:t> because they are spiritually discerned</a:t>
            </a:r>
            <a:r>
              <a:rPr lang="en-US" dirty="0" smtClean="0"/>
              <a:t>.</a:t>
            </a:r>
            <a:endParaRPr lang="en-US"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82562"/>
          </a:xfrm>
        </p:spPr>
        <p:txBody>
          <a:bodyPr>
            <a:normAutofit fontScale="90000"/>
          </a:bodyPr>
          <a:lstStyle/>
          <a:p>
            <a:endParaRPr lang="en-US" dirty="0"/>
          </a:p>
        </p:txBody>
      </p:sp>
      <p:sp>
        <p:nvSpPr>
          <p:cNvPr id="3" name="Content Placeholder 2"/>
          <p:cNvSpPr>
            <a:spLocks noGrp="1"/>
          </p:cNvSpPr>
          <p:nvPr>
            <p:ph idx="1"/>
          </p:nvPr>
        </p:nvSpPr>
        <p:spPr>
          <a:xfrm>
            <a:off x="457200" y="457200"/>
            <a:ext cx="8229600" cy="6400800"/>
          </a:xfrm>
        </p:spPr>
        <p:txBody>
          <a:bodyPr>
            <a:normAutofit lnSpcReduction="10000"/>
          </a:bodyPr>
          <a:lstStyle/>
          <a:p>
            <a:r>
              <a:rPr lang="en-US" sz="4500" dirty="0" smtClean="0"/>
              <a:t>Col 2:14  Blotting out the handwriting of ordinances (Curse) that was against us, which was contrary to us, and took it out of the way, nailing it to his cross; </a:t>
            </a:r>
          </a:p>
          <a:p>
            <a:r>
              <a:rPr lang="en-US" sz="4500" dirty="0" smtClean="0"/>
              <a:t>Col 2:15  </a:t>
            </a:r>
            <a:r>
              <a:rPr lang="en-US" sz="4500" i="1" dirty="0" smtClean="0"/>
              <a:t>And</a:t>
            </a:r>
            <a:r>
              <a:rPr lang="en-US" sz="4500" dirty="0" smtClean="0"/>
              <a:t> having spoiled principalities and powers, he made a </a:t>
            </a:r>
            <a:r>
              <a:rPr lang="en-US" sz="4500" dirty="0" err="1" smtClean="0"/>
              <a:t>shew</a:t>
            </a:r>
            <a:r>
              <a:rPr lang="en-US" sz="4500" dirty="0" smtClean="0"/>
              <a:t> of them openly, triumphing over them in it. </a:t>
            </a:r>
          </a:p>
          <a:p>
            <a:endParaRPr lang="en-US"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06362"/>
          </a:xfrm>
        </p:spPr>
        <p:txBody>
          <a:bodyPr>
            <a:normAutofit fontScale="90000"/>
          </a:bodyPr>
          <a:lstStyle/>
          <a:p>
            <a:endParaRPr lang="en-US" dirty="0"/>
          </a:p>
        </p:txBody>
      </p:sp>
      <p:sp>
        <p:nvSpPr>
          <p:cNvPr id="3" name="Content Placeholder 2"/>
          <p:cNvSpPr>
            <a:spLocks noGrp="1"/>
          </p:cNvSpPr>
          <p:nvPr>
            <p:ph idx="1"/>
          </p:nvPr>
        </p:nvSpPr>
        <p:spPr>
          <a:xfrm>
            <a:off x="457200" y="533400"/>
            <a:ext cx="8229600" cy="6019800"/>
          </a:xfrm>
        </p:spPr>
        <p:txBody>
          <a:bodyPr>
            <a:normAutofit lnSpcReduction="10000"/>
          </a:bodyPr>
          <a:lstStyle/>
          <a:p>
            <a:r>
              <a:rPr lang="en-US" sz="5000" dirty="0" smtClean="0"/>
              <a:t>2 Cor.12 :9 (b)Most gladly therefore will </a:t>
            </a:r>
            <a:r>
              <a:rPr lang="en-US" sz="5000" b="1" dirty="0" smtClean="0"/>
              <a:t>I rather glory in my infirmities, that the power of Christ may rest</a:t>
            </a:r>
            <a:r>
              <a:rPr lang="en-US" sz="5000" dirty="0" smtClean="0"/>
              <a:t> upon me. </a:t>
            </a:r>
          </a:p>
          <a:p>
            <a:r>
              <a:rPr lang="en-US" sz="5000" dirty="0" smtClean="0"/>
              <a:t>1Co </a:t>
            </a:r>
            <a:r>
              <a:rPr lang="en-US" sz="5000" dirty="0" smtClean="0"/>
              <a:t>3:19  For </a:t>
            </a:r>
            <a:r>
              <a:rPr lang="en-US" sz="5000" b="1" dirty="0" smtClean="0"/>
              <a:t>the wisdom of this world is foolishness with God.</a:t>
            </a:r>
            <a:endParaRPr lang="en-US" sz="5000" dirty="0" smtClean="0"/>
          </a:p>
          <a:p>
            <a:endParaRPr lang="en-US" dirty="0" smtClean="0"/>
          </a:p>
          <a:p>
            <a:endParaRPr lang="en-US"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258762"/>
          </a:xfrm>
        </p:spPr>
        <p:txBody>
          <a:bodyPr>
            <a:normAutofit fontScale="90000"/>
          </a:bodyPr>
          <a:lstStyle/>
          <a:p>
            <a:endParaRPr lang="en-US" dirty="0"/>
          </a:p>
        </p:txBody>
      </p:sp>
      <p:sp>
        <p:nvSpPr>
          <p:cNvPr id="3" name="Content Placeholder 2"/>
          <p:cNvSpPr>
            <a:spLocks noGrp="1"/>
          </p:cNvSpPr>
          <p:nvPr>
            <p:ph idx="1"/>
          </p:nvPr>
        </p:nvSpPr>
        <p:spPr>
          <a:xfrm>
            <a:off x="457200" y="533400"/>
            <a:ext cx="8229600" cy="6324600"/>
          </a:xfrm>
        </p:spPr>
        <p:txBody>
          <a:bodyPr>
            <a:noAutofit/>
          </a:bodyPr>
          <a:lstStyle/>
          <a:p>
            <a:r>
              <a:rPr lang="en-US" sz="4300" dirty="0" smtClean="0"/>
              <a:t>Gal 5:6  </a:t>
            </a:r>
            <a:r>
              <a:rPr lang="en-US" sz="4300" b="1" dirty="0" smtClean="0"/>
              <a:t>For in Jesus Christ</a:t>
            </a:r>
            <a:r>
              <a:rPr lang="en-US" sz="4300" dirty="0" smtClean="0"/>
              <a:t> neither circumcision </a:t>
            </a:r>
            <a:r>
              <a:rPr lang="en-US" sz="4300" dirty="0" err="1" smtClean="0"/>
              <a:t>availeth</a:t>
            </a:r>
            <a:r>
              <a:rPr lang="en-US" sz="4300" dirty="0" smtClean="0"/>
              <a:t> any thing, nor </a:t>
            </a:r>
            <a:r>
              <a:rPr lang="en-US" sz="4300" dirty="0" err="1" smtClean="0"/>
              <a:t>uncircumcision</a:t>
            </a:r>
            <a:r>
              <a:rPr lang="en-US" sz="4300" dirty="0" smtClean="0"/>
              <a:t>; but </a:t>
            </a:r>
            <a:r>
              <a:rPr lang="en-US" sz="4300" b="1" dirty="0" smtClean="0"/>
              <a:t>faith which </a:t>
            </a:r>
            <a:r>
              <a:rPr lang="en-US" sz="4300" b="1" dirty="0" err="1" smtClean="0"/>
              <a:t>worketh</a:t>
            </a:r>
            <a:r>
              <a:rPr lang="en-US" sz="4300" b="1" dirty="0" smtClean="0"/>
              <a:t> by love. </a:t>
            </a:r>
            <a:endParaRPr lang="en-US" sz="4300" dirty="0" smtClean="0"/>
          </a:p>
          <a:p>
            <a:r>
              <a:rPr lang="en-US" sz="4300" dirty="0" smtClean="0"/>
              <a:t>1Co </a:t>
            </a:r>
            <a:r>
              <a:rPr lang="en-US" sz="4300" dirty="0" smtClean="0"/>
              <a:t>13:3  And though I bestow all my goods to feed </a:t>
            </a:r>
            <a:r>
              <a:rPr lang="en-US" sz="4300" i="1" dirty="0" smtClean="0"/>
              <a:t>the poor,</a:t>
            </a:r>
            <a:r>
              <a:rPr lang="en-US" sz="4300" dirty="0" smtClean="0"/>
              <a:t> and though </a:t>
            </a:r>
            <a:r>
              <a:rPr lang="en-US" sz="4300" b="1" dirty="0" smtClean="0"/>
              <a:t>I give my body to be burned, and have not charity, it </a:t>
            </a:r>
            <a:r>
              <a:rPr lang="en-US" sz="4300" b="1" dirty="0" smtClean="0"/>
              <a:t>profit </a:t>
            </a:r>
            <a:r>
              <a:rPr lang="en-US" sz="4300" b="1" dirty="0" smtClean="0"/>
              <a:t>me nothing.</a:t>
            </a:r>
            <a:endParaRPr lang="en-US" sz="4300" dirty="0" smtClean="0"/>
          </a:p>
          <a:p>
            <a:endParaRPr lang="en-US" sz="4300"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06362"/>
          </a:xfrm>
        </p:spPr>
        <p:txBody>
          <a:bodyPr>
            <a:normAutofit fontScale="90000"/>
          </a:bodyPr>
          <a:lstStyle/>
          <a:p>
            <a:endParaRPr lang="en-US" dirty="0"/>
          </a:p>
        </p:txBody>
      </p:sp>
      <p:sp>
        <p:nvSpPr>
          <p:cNvPr id="3" name="Content Placeholder 2"/>
          <p:cNvSpPr>
            <a:spLocks noGrp="1"/>
          </p:cNvSpPr>
          <p:nvPr>
            <p:ph idx="1"/>
          </p:nvPr>
        </p:nvSpPr>
        <p:spPr>
          <a:xfrm>
            <a:off x="457200" y="457200"/>
            <a:ext cx="8229600" cy="6400800"/>
          </a:xfrm>
        </p:spPr>
        <p:txBody>
          <a:bodyPr/>
          <a:lstStyle/>
          <a:p>
            <a:r>
              <a:rPr lang="en-US" sz="4000" dirty="0" smtClean="0"/>
              <a:t>1Jn 4:17  Herein is our love made perfect, that we may have boldness in the day of judgment: because as he is, so are we, in this world. </a:t>
            </a:r>
          </a:p>
          <a:p>
            <a:r>
              <a:rPr lang="en-US" sz="4000" dirty="0" smtClean="0"/>
              <a:t>1Jn 4:18  There is no fear in love; but perfect love </a:t>
            </a:r>
            <a:r>
              <a:rPr lang="en-US" sz="4000" dirty="0" err="1" smtClean="0"/>
              <a:t>casteth</a:t>
            </a:r>
            <a:r>
              <a:rPr lang="en-US" sz="4000" dirty="0" smtClean="0"/>
              <a:t> out fear: because fear hath torment. He that </a:t>
            </a:r>
            <a:r>
              <a:rPr lang="en-US" sz="4000" dirty="0" err="1" smtClean="0"/>
              <a:t>feareth</a:t>
            </a:r>
            <a:r>
              <a:rPr lang="en-US" sz="4000" dirty="0" smtClean="0"/>
              <a:t> is not made perfect in love. </a:t>
            </a:r>
            <a:r>
              <a:rPr lang="en-US" sz="4000" b="1" dirty="0" smtClean="0"/>
              <a:t>Means, If we are having fear, we are not doing in faith</a:t>
            </a:r>
            <a:endParaRPr lang="en-US" sz="4000" dirty="0" smtClean="0"/>
          </a:p>
          <a:p>
            <a:endParaRPr lang="en-US"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b="1" dirty="0" smtClean="0"/>
              <a:t>Jas 1:25  But if you look closely into the perfect law that sets people free, and keep on paying attention to it and do not simply listen and then forget it, but put it into practice---you will be blessed by God in what you do. </a:t>
            </a:r>
            <a:endParaRPr lang="en-US" dirty="0" smtClean="0"/>
          </a:p>
          <a:p>
            <a:endParaRPr lang="en-US" dirty="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45719"/>
          </a:xfrm>
        </p:spPr>
        <p:txBody>
          <a:bodyPr>
            <a:normAutofit fontScale="90000"/>
          </a:bodyPr>
          <a:lstStyle/>
          <a:p>
            <a:endParaRPr lang="en-US" dirty="0"/>
          </a:p>
        </p:txBody>
      </p:sp>
      <p:sp>
        <p:nvSpPr>
          <p:cNvPr id="3" name="Content Placeholder 2"/>
          <p:cNvSpPr>
            <a:spLocks noGrp="1"/>
          </p:cNvSpPr>
          <p:nvPr>
            <p:ph idx="1"/>
          </p:nvPr>
        </p:nvSpPr>
        <p:spPr>
          <a:xfrm>
            <a:off x="457200" y="228600"/>
            <a:ext cx="8229600" cy="6629400"/>
          </a:xfrm>
        </p:spPr>
        <p:txBody>
          <a:bodyPr>
            <a:normAutofit fontScale="85000" lnSpcReduction="10000"/>
          </a:bodyPr>
          <a:lstStyle/>
          <a:p>
            <a:r>
              <a:rPr lang="en-US" sz="4300" b="1" dirty="0" smtClean="0"/>
              <a:t>Jas 2:14  What </a:t>
            </a:r>
            <a:r>
              <a:rPr lang="en-US" sz="4300" b="1" i="1" dirty="0" smtClean="0"/>
              <a:t>doth it</a:t>
            </a:r>
            <a:r>
              <a:rPr lang="en-US" sz="4300" b="1" dirty="0" smtClean="0"/>
              <a:t> profit, my brethren, though a man say he hath faith, and have not works? can faith save him</a:t>
            </a:r>
            <a:r>
              <a:rPr lang="en-US" sz="4300" dirty="0" smtClean="0"/>
              <a:t>? </a:t>
            </a:r>
          </a:p>
          <a:p>
            <a:r>
              <a:rPr lang="en-US" sz="4300" dirty="0" smtClean="0"/>
              <a:t>Jas 2:15  If a brother or sister is poorly clothed and lacking in daily food, </a:t>
            </a:r>
          </a:p>
          <a:p>
            <a:r>
              <a:rPr lang="en-US" sz="4300" dirty="0" smtClean="0"/>
              <a:t>Jas 2:16  and one of you says to them, "Go in peace, be warmed and filled," without giving them the things needed for the body, what good is that? </a:t>
            </a:r>
          </a:p>
          <a:p>
            <a:r>
              <a:rPr lang="en-US" sz="4300" dirty="0" smtClean="0"/>
              <a:t>Jas 2:17  </a:t>
            </a:r>
            <a:r>
              <a:rPr lang="en-US" sz="4300" b="1" dirty="0" smtClean="0"/>
              <a:t>So also faith by itself, if it does not have works, is dead</a:t>
            </a:r>
            <a:r>
              <a:rPr lang="en-US" sz="4000" b="1" dirty="0" smtClean="0"/>
              <a:t>. </a:t>
            </a:r>
            <a:endParaRPr lang="en-US" sz="4000" dirty="0" smtClean="0"/>
          </a:p>
          <a:p>
            <a:endParaRPr lang="en-US"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dirty="0" smtClean="0"/>
              <a:t>1Pe 2:21  For to this you have been called, because </a:t>
            </a:r>
            <a:r>
              <a:rPr lang="en-US" b="1" dirty="0" smtClean="0"/>
              <a:t>Christ also suffered for you, leaving you an example, so that you might follow in his steps. </a:t>
            </a:r>
            <a:endParaRPr lang="en-US" dirty="0" smtClean="0"/>
          </a:p>
          <a:p>
            <a:r>
              <a:rPr lang="en-US" dirty="0" smtClean="0"/>
              <a:t> </a:t>
            </a:r>
          </a:p>
          <a:p>
            <a:endParaRPr lang="en-US" dirty="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06362"/>
          </a:xfrm>
        </p:spPr>
        <p:txBody>
          <a:bodyPr>
            <a:normAutofit fontScale="90000"/>
          </a:bodyPr>
          <a:lstStyle/>
          <a:p>
            <a:endParaRPr lang="en-US" dirty="0"/>
          </a:p>
        </p:txBody>
      </p:sp>
      <p:sp>
        <p:nvSpPr>
          <p:cNvPr id="3" name="Content Placeholder 2"/>
          <p:cNvSpPr>
            <a:spLocks noGrp="1"/>
          </p:cNvSpPr>
          <p:nvPr>
            <p:ph idx="1"/>
          </p:nvPr>
        </p:nvSpPr>
        <p:spPr>
          <a:xfrm>
            <a:off x="457200" y="457200"/>
            <a:ext cx="8229600" cy="6400800"/>
          </a:xfrm>
        </p:spPr>
        <p:txBody>
          <a:bodyPr>
            <a:normAutofit lnSpcReduction="10000"/>
          </a:bodyPr>
          <a:lstStyle/>
          <a:p>
            <a:r>
              <a:rPr lang="en-US" sz="4200" dirty="0" smtClean="0"/>
              <a:t>Col 3:5  Therefore, put </a:t>
            </a:r>
            <a:r>
              <a:rPr lang="en-US" sz="4200" b="1" dirty="0" smtClean="0"/>
              <a:t>to death whatever is worldly in you</a:t>
            </a:r>
            <a:r>
              <a:rPr lang="en-US" sz="4200" dirty="0" smtClean="0"/>
              <a:t>: your </a:t>
            </a:r>
            <a:r>
              <a:rPr lang="en-US" sz="4200" b="1" dirty="0" smtClean="0"/>
              <a:t>sexual sin</a:t>
            </a:r>
            <a:r>
              <a:rPr lang="en-US" sz="4200" dirty="0" smtClean="0"/>
              <a:t>, perversion, </a:t>
            </a:r>
            <a:r>
              <a:rPr lang="en-US" sz="4200" b="1" dirty="0" smtClean="0"/>
              <a:t>passion</a:t>
            </a:r>
            <a:r>
              <a:rPr lang="en-US" sz="4200" dirty="0" smtClean="0"/>
              <a:t>, lust, and </a:t>
            </a:r>
            <a:r>
              <a:rPr lang="en-US" sz="4200" b="1" dirty="0" smtClean="0"/>
              <a:t>greed (</a:t>
            </a:r>
            <a:r>
              <a:rPr lang="en-US" sz="4200" dirty="0" smtClean="0"/>
              <a:t>which is the same thing as worshiping wealth). </a:t>
            </a:r>
          </a:p>
          <a:p>
            <a:r>
              <a:rPr lang="en-US" sz="4200" dirty="0" smtClean="0"/>
              <a:t>Col 3:8  Also get rid of </a:t>
            </a:r>
            <a:r>
              <a:rPr lang="en-US" sz="4200" b="1" dirty="0" smtClean="0"/>
              <a:t>your anger</a:t>
            </a:r>
            <a:r>
              <a:rPr lang="en-US" sz="4200" dirty="0" smtClean="0"/>
              <a:t>, hot tempers, hatred, </a:t>
            </a:r>
            <a:r>
              <a:rPr lang="en-US" sz="4200" b="1" dirty="0" smtClean="0"/>
              <a:t>cursing,</a:t>
            </a:r>
            <a:r>
              <a:rPr lang="en-US" sz="4200" dirty="0" smtClean="0"/>
              <a:t> </a:t>
            </a:r>
            <a:r>
              <a:rPr lang="en-US" sz="4200" b="1" dirty="0" smtClean="0"/>
              <a:t>obscene language</a:t>
            </a:r>
            <a:r>
              <a:rPr lang="en-US" sz="4200" dirty="0" smtClean="0"/>
              <a:t>, and all similar sins. </a:t>
            </a:r>
          </a:p>
          <a:p>
            <a:r>
              <a:rPr lang="en-US" sz="4200" dirty="0" smtClean="0"/>
              <a:t>Col 3:9  Don't </a:t>
            </a:r>
            <a:r>
              <a:rPr lang="en-US" sz="4200" b="1" dirty="0" smtClean="0"/>
              <a:t>lie to each other</a:t>
            </a:r>
            <a:r>
              <a:rPr lang="en-US" sz="4200" dirty="0" smtClean="0"/>
              <a:t>.</a:t>
            </a:r>
          </a:p>
          <a:p>
            <a:endParaRPr lang="en-US" dirty="0" smtClean="0"/>
          </a:p>
          <a:p>
            <a:endParaRPr lang="en-US" dirty="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lnSpcReduction="10000"/>
          </a:bodyPr>
          <a:lstStyle/>
          <a:p>
            <a:r>
              <a:rPr lang="en-US" sz="4500" b="1" dirty="0" smtClean="0"/>
              <a:t>2Co 13:5  Examine yourselves, whether ye be in the faith; prove your own selves. Know ye not your own selves, how that Jesus Christ is in you, except ye be reprobates (a sinner, who is predestined to damnation)? </a:t>
            </a:r>
            <a:endParaRPr lang="en-US" sz="4500" dirty="0" smtClean="0"/>
          </a:p>
          <a:p>
            <a:endParaRPr lang="en-US" dirty="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06362"/>
          </a:xfrm>
        </p:spPr>
        <p:txBody>
          <a:bodyPr>
            <a:normAutofit fontScale="90000"/>
          </a:bodyPr>
          <a:lstStyle/>
          <a:p>
            <a:endParaRPr lang="en-US" dirty="0"/>
          </a:p>
        </p:txBody>
      </p:sp>
      <p:sp>
        <p:nvSpPr>
          <p:cNvPr id="3" name="Content Placeholder 2"/>
          <p:cNvSpPr>
            <a:spLocks noGrp="1"/>
          </p:cNvSpPr>
          <p:nvPr>
            <p:ph idx="1"/>
          </p:nvPr>
        </p:nvSpPr>
        <p:spPr>
          <a:xfrm>
            <a:off x="457200" y="533400"/>
            <a:ext cx="8229600" cy="6324600"/>
          </a:xfrm>
        </p:spPr>
        <p:txBody>
          <a:bodyPr>
            <a:normAutofit fontScale="92500" lnSpcReduction="10000"/>
          </a:bodyPr>
          <a:lstStyle/>
          <a:p>
            <a:r>
              <a:rPr lang="en-US" sz="4000" dirty="0" smtClean="0"/>
              <a:t>1Jn 1:6  </a:t>
            </a:r>
            <a:r>
              <a:rPr lang="en-US" sz="4000" b="1" i="1" dirty="0" smtClean="0"/>
              <a:t>If we say that we have fellowship with him, and walk in darkness, we lie, and do not have the truth</a:t>
            </a:r>
            <a:r>
              <a:rPr lang="en-US" sz="4000" dirty="0" smtClean="0"/>
              <a:t>: </a:t>
            </a:r>
          </a:p>
          <a:p>
            <a:r>
              <a:rPr lang="en-US" sz="4000" dirty="0" smtClean="0"/>
              <a:t>1Jn 1:8  </a:t>
            </a:r>
            <a:r>
              <a:rPr lang="en-US" sz="4000" b="1" i="1" dirty="0" smtClean="0"/>
              <a:t>If we say that we have no sin, we deceive ourselves, and the truth is not in us. </a:t>
            </a:r>
            <a:endParaRPr lang="en-US" sz="4000" dirty="0" smtClean="0"/>
          </a:p>
          <a:p>
            <a:r>
              <a:rPr lang="en-US" sz="4000" dirty="0" smtClean="0"/>
              <a:t>1Jn 1:9  </a:t>
            </a:r>
            <a:r>
              <a:rPr lang="en-US" sz="4000" b="1" dirty="0" smtClean="0"/>
              <a:t>If we confess our sins,</a:t>
            </a:r>
            <a:r>
              <a:rPr lang="en-US" sz="4000" dirty="0" smtClean="0"/>
              <a:t> he is faithful and just to forgive us </a:t>
            </a:r>
            <a:r>
              <a:rPr lang="en-US" sz="4000" i="1" dirty="0" smtClean="0"/>
              <a:t>our</a:t>
            </a:r>
            <a:r>
              <a:rPr lang="en-US" sz="4000" dirty="0" smtClean="0"/>
              <a:t> sins, and to cleanse us from all unrighteousness. </a:t>
            </a:r>
          </a:p>
          <a:p>
            <a:endParaRPr lang="en-US"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140</TotalTime>
  <Words>1864</Words>
  <Application>Microsoft Office PowerPoint</Application>
  <PresentationFormat>On-screen Show (4:3)</PresentationFormat>
  <Paragraphs>73</Paragraphs>
  <Slides>39</Slides>
  <Notes>0</Notes>
  <HiddenSlides>0</HiddenSlides>
  <MMClips>0</MMClips>
  <ScaleCrop>false</ScaleCrop>
  <HeadingPairs>
    <vt:vector size="4" baseType="variant">
      <vt:variant>
        <vt:lpstr>Theme</vt:lpstr>
      </vt:variant>
      <vt:variant>
        <vt:i4>1</vt:i4>
      </vt:variant>
      <vt:variant>
        <vt:lpstr>Slide Titles</vt:lpstr>
      </vt:variant>
      <vt:variant>
        <vt:i4>39</vt:i4>
      </vt:variant>
    </vt:vector>
  </HeadingPairs>
  <TitlesOfParts>
    <vt:vector size="40" baseType="lpstr">
      <vt:lpstr>Office Theme</vt:lpstr>
      <vt:lpstr>Are you BORN AGAIN ? Examine in the LIGHT </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lpstr>Slide 33</vt:lpstr>
      <vt:lpstr>Slide 34</vt:lpstr>
      <vt:lpstr>Slide 35</vt:lpstr>
      <vt:lpstr>Slide 36</vt:lpstr>
      <vt:lpstr>Slide 37</vt:lpstr>
      <vt:lpstr>Slide 38</vt:lpstr>
      <vt:lpstr>Slide 39</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Are you BORN AGAIN ? Examine in the LIGHT </dc:title>
  <dc:creator>DELL</dc:creator>
  <cp:lastModifiedBy>DELL</cp:lastModifiedBy>
  <cp:revision>16</cp:revision>
  <dcterms:created xsi:type="dcterms:W3CDTF">2006-08-16T00:00:00Z</dcterms:created>
  <dcterms:modified xsi:type="dcterms:W3CDTF">2018-10-12T07:07:03Z</dcterms:modified>
</cp:coreProperties>
</file>