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B02B-56CC-48CC-9786-4989B5265238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804E-D278-43B4-B228-5FE3BFC0C7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893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B02B-56CC-48CC-9786-4989B5265238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804E-D278-43B4-B228-5FE3BFC0C7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98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B02B-56CC-48CC-9786-4989B5265238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804E-D278-43B4-B228-5FE3BFC0C7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337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B02B-56CC-48CC-9786-4989B5265238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804E-D278-43B4-B228-5FE3BFC0C7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773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B02B-56CC-48CC-9786-4989B5265238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804E-D278-43B4-B228-5FE3BFC0C7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221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B02B-56CC-48CC-9786-4989B5265238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804E-D278-43B4-B228-5FE3BFC0C7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434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B02B-56CC-48CC-9786-4989B5265238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804E-D278-43B4-B228-5FE3BFC0C7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93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B02B-56CC-48CC-9786-4989B5265238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804E-D278-43B4-B228-5FE3BFC0C7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554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B02B-56CC-48CC-9786-4989B5265238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804E-D278-43B4-B228-5FE3BFC0C7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833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B02B-56CC-48CC-9786-4989B5265238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804E-D278-43B4-B228-5FE3BFC0C7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637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B02B-56CC-48CC-9786-4989B5265238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804E-D278-43B4-B228-5FE3BFC0C7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232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15B02B-56CC-48CC-9786-4989B5265238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2A804E-D278-43B4-B228-5FE3BFC0C7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703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304800"/>
            <a:ext cx="7772400" cy="1470025"/>
          </a:xfrm>
        </p:spPr>
        <p:txBody>
          <a:bodyPr/>
          <a:lstStyle/>
          <a:p>
            <a:r>
              <a:rPr lang="en-US" b="1" dirty="0" smtClean="0"/>
              <a:t>God Needs Intercessors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600200"/>
            <a:ext cx="8686800" cy="4953000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en-US" sz="44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Ezekiel 22:30</a:t>
            </a:r>
            <a:r>
              <a:rPr lang="en-US" sz="4400" dirty="0" smtClean="0">
                <a:effectLst/>
                <a:latin typeface="Times New Roman"/>
                <a:ea typeface="Times New Roman"/>
              </a:rPr>
              <a:t>  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US" sz="44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Isaiah 59</a:t>
            </a:r>
            <a:r>
              <a:rPr lang="en-US" sz="4400" dirty="0" smtClean="0">
                <a:effectLst/>
                <a:latin typeface="Times New Roman"/>
                <a:ea typeface="Times New Roman"/>
              </a:rPr>
              <a:t>:</a:t>
            </a:r>
            <a:r>
              <a:rPr lang="en-US" sz="44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1-15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US" sz="4400" b="1" dirty="0" smtClean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Christ Our Intercessor</a:t>
            </a:r>
            <a:r>
              <a:rPr lang="en-US" sz="44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: </a:t>
            </a:r>
            <a:r>
              <a:rPr lang="en-US" sz="44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Isaiah </a:t>
            </a:r>
            <a:r>
              <a:rPr lang="en-US" sz="4400" dirty="0">
                <a:solidFill>
                  <a:srgbClr val="FF0000"/>
                </a:solidFill>
                <a:latin typeface="Times New Roman"/>
                <a:ea typeface="Times New Roman"/>
              </a:rPr>
              <a:t>53 </a:t>
            </a:r>
            <a:endParaRPr lang="en-US" sz="4400" dirty="0" smtClean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en-US" sz="4400" b="1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Isaiah 53:6 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en-US" sz="4400" dirty="0" smtClean="0">
              <a:solidFill>
                <a:srgbClr val="FF0000"/>
              </a:solidFill>
              <a:effectLst/>
              <a:latin typeface="Times New Roman"/>
              <a:ea typeface="Times New Roman"/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en-US" sz="2400" dirty="0" smtClean="0">
              <a:effectLst/>
              <a:latin typeface="Times New Roman"/>
              <a:ea typeface="Times New Roman"/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097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228600"/>
            <a:ext cx="7772400" cy="1851025"/>
          </a:xfrm>
        </p:spPr>
        <p:txBody>
          <a:bodyPr>
            <a:normAutofit fontScale="90000"/>
          </a:bodyPr>
          <a:lstStyle/>
          <a:p>
            <a:pPr marL="0" marR="0"/>
            <a:r>
              <a:rPr lang="en-US" sz="49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The Holy Spirit helps us Bear God’s Burden with Him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/>
            </a:r>
            <a:br>
              <a:rPr lang="en-US" sz="3600" dirty="0" smtClean="0">
                <a:effectLst/>
                <a:latin typeface="Times New Roman"/>
                <a:ea typeface="Times New Roman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" y="2057400"/>
            <a:ext cx="9067800" cy="4495800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en-US" sz="4400" b="1" dirty="0" smtClean="0">
                <a:solidFill>
                  <a:srgbClr val="FF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Gen. 18:17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smtClean="0">
                <a:solidFill>
                  <a:srgbClr val="FF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Phil. 1:21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Gods Divine Love Enables us to 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Bear 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US" sz="4400" b="1" dirty="0" smtClean="0">
                <a:solidFill>
                  <a:srgbClr val="FF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2 Cor. 5:14-15 </a:t>
            </a:r>
          </a:p>
          <a:p>
            <a:pPr algn="l"/>
            <a:endParaRPr lang="en-US" sz="4400" dirty="0">
              <a:solidFill>
                <a:schemeClr val="tx1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269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381000"/>
            <a:ext cx="8610600" cy="1470025"/>
          </a:xfrm>
        </p:spPr>
        <p:txBody>
          <a:bodyPr>
            <a:normAutofit/>
          </a:bodyPr>
          <a:lstStyle/>
          <a:p>
            <a:r>
              <a:rPr lang="en-US" sz="4800" b="1" dirty="0" smtClean="0"/>
              <a:t>Prayer Points</a:t>
            </a:r>
            <a:endParaRPr lang="en-US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2209800"/>
            <a:ext cx="8763000" cy="4114800"/>
          </a:xfrm>
        </p:spPr>
        <p:txBody>
          <a:bodyPr/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4400" b="1" dirty="0" smtClean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1 Timothy 2:1  </a:t>
            </a:r>
            <a:r>
              <a:rPr lang="en-US" sz="4400" dirty="0" smtClean="0">
                <a:solidFill>
                  <a:srgbClr val="0070C0"/>
                </a:solidFill>
                <a:effectLst/>
                <a:latin typeface="Times New Roman"/>
                <a:ea typeface="Calibri"/>
              </a:rPr>
              <a:t>I urge, then, first of all, that requests, prayers, intercession and thanksgiving be made for everyone--</a:t>
            </a:r>
            <a:r>
              <a:rPr lang="en-US" sz="4400" dirty="0" smtClean="0">
                <a:effectLst/>
                <a:latin typeface="Times New Roman"/>
                <a:ea typeface="Calibri"/>
              </a:rPr>
              <a:t> </a:t>
            </a:r>
            <a:endParaRPr lang="en-US" sz="4400" dirty="0" smtClean="0">
              <a:effectLst/>
              <a:latin typeface="Times New Roman"/>
              <a:ea typeface="Times New Roman"/>
            </a:endParaRP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992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228600"/>
            <a:ext cx="8763000" cy="6324600"/>
          </a:xfrm>
        </p:spPr>
        <p:txBody>
          <a:bodyPr/>
          <a:lstStyle/>
          <a:p>
            <a:pPr marL="342900" marR="0" lvl="0" indent="-342900" algn="l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44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Proverbs 1:23 </a:t>
            </a:r>
            <a:r>
              <a:rPr lang="en-US" sz="4400" baseline="30000" dirty="0" smtClean="0">
                <a:solidFill>
                  <a:srgbClr val="0070C0"/>
                </a:solidFill>
                <a:latin typeface="Times New Roman"/>
                <a:ea typeface="Times New Roman"/>
              </a:rPr>
              <a:t>“</a:t>
            </a:r>
            <a:r>
              <a:rPr lang="en-US" sz="4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If you had responded to my rebuke, I would have poured out my heart to you and made my thoughts known to you”. </a:t>
            </a:r>
          </a:p>
          <a:p>
            <a:pPr marL="342900" marR="0" lvl="0" indent="-342900" algn="l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4400" dirty="0" smtClean="0">
              <a:effectLst/>
              <a:latin typeface="Times New Roman"/>
              <a:ea typeface="Times New Roman"/>
            </a:endParaRPr>
          </a:p>
          <a:p>
            <a:pPr marL="228600" marR="0" algn="l">
              <a:spcBef>
                <a:spcPts val="0"/>
              </a:spcBef>
              <a:spcAft>
                <a:spcPts val="0"/>
              </a:spcAft>
            </a:pPr>
            <a:r>
              <a:rPr lang="en-US" sz="4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/>
                <a:ea typeface="Times New Roman"/>
              </a:rPr>
              <a:t>--- Heavenly Father Pour out Your Spirit upon them and make Your Word known to them.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" y="304800"/>
            <a:ext cx="8763000" cy="6248400"/>
          </a:xfrm>
        </p:spPr>
        <p:txBody>
          <a:bodyPr>
            <a:normAutofit/>
          </a:bodyPr>
          <a:lstStyle/>
          <a:p>
            <a:pPr marL="342900" marR="0" lvl="0" indent="-342900" algn="l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44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Psalm 25:21  </a:t>
            </a:r>
            <a:r>
              <a:rPr lang="en-US" sz="4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May integrity and uprightness protect me, because my hope is in you. </a:t>
            </a:r>
          </a:p>
          <a:p>
            <a:pPr marR="0" lvl="0" algn="l">
              <a:spcBef>
                <a:spcPts val="0"/>
              </a:spcBef>
              <a:spcAft>
                <a:spcPts val="0"/>
              </a:spcAft>
            </a:pPr>
            <a:endParaRPr lang="en-US" sz="4400" dirty="0" smtClean="0">
              <a:effectLst/>
              <a:latin typeface="Times New Roman"/>
              <a:ea typeface="Times New Roman"/>
            </a:endParaRPr>
          </a:p>
          <a:p>
            <a:pPr marL="228600" marR="0" algn="l">
              <a:spcBef>
                <a:spcPts val="0"/>
              </a:spcBef>
              <a:spcAft>
                <a:spcPts val="0"/>
              </a:spcAft>
            </a:pPr>
            <a:r>
              <a:rPr lang="en-US" sz="4400" dirty="0" smtClean="0">
                <a:effectLst/>
                <a:latin typeface="Times New Roman"/>
                <a:ea typeface="Times New Roman"/>
              </a:rPr>
              <a:t>--- </a:t>
            </a:r>
            <a:r>
              <a:rPr lang="en-US" sz="4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/>
                <a:ea typeface="Times New Roman"/>
              </a:rPr>
              <a:t>Heavenly Father Cause all government officials to be men and women of integrity, obedient concerning us.</a:t>
            </a:r>
            <a:endParaRPr lang="en-US" sz="44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49356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52400"/>
            <a:ext cx="8839200" cy="6629400"/>
          </a:xfrm>
        </p:spPr>
        <p:txBody>
          <a:bodyPr/>
          <a:lstStyle/>
          <a:p>
            <a:pPr marR="0" lvl="0" algn="l">
              <a:spcBef>
                <a:spcPts val="0"/>
              </a:spcBef>
              <a:spcAft>
                <a:spcPts val="0"/>
              </a:spcAft>
            </a:pPr>
            <a:r>
              <a:rPr lang="en-US" sz="44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1 Timothy 2:2  “</a:t>
            </a:r>
            <a:r>
              <a:rPr lang="en-US" sz="4400" u="sng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for kings </a:t>
            </a:r>
            <a:r>
              <a:rPr lang="en-US" sz="4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and all </a:t>
            </a:r>
            <a:r>
              <a:rPr lang="en-US" sz="4400" u="sng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those in authority</a:t>
            </a:r>
            <a:r>
              <a:rPr lang="en-US" sz="4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, that we may live peaceful and quiet lives in all godliness and holiness”</a:t>
            </a:r>
            <a:r>
              <a:rPr lang="en-US" sz="4400" dirty="0" smtClean="0">
                <a:effectLst/>
                <a:latin typeface="Times New Roman"/>
                <a:ea typeface="Times New Roman"/>
              </a:rPr>
              <a:t>.</a:t>
            </a:r>
          </a:p>
          <a:p>
            <a:pPr marR="0" lvl="0" algn="l">
              <a:spcBef>
                <a:spcPts val="0"/>
              </a:spcBef>
              <a:spcAft>
                <a:spcPts val="0"/>
              </a:spcAft>
            </a:pPr>
            <a:r>
              <a:rPr lang="en-US" sz="4400" dirty="0" smtClean="0">
                <a:effectLst/>
                <a:latin typeface="Times New Roman"/>
                <a:ea typeface="Times New Roman"/>
              </a:rPr>
              <a:t>                                                                          </a:t>
            </a:r>
            <a:r>
              <a:rPr lang="en-US" sz="4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/>
                <a:ea typeface="Times New Roman"/>
              </a:rPr>
              <a:t>--- Heavenly Father  we pray that all government officials  may lead a quiet and peaceable life, in all godliness and honesty. 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0544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381000"/>
            <a:ext cx="8763000" cy="6172200"/>
          </a:xfrm>
        </p:spPr>
        <p:txBody>
          <a:bodyPr/>
          <a:lstStyle/>
          <a:p>
            <a:pPr marR="0" lvl="0" algn="l">
              <a:spcBef>
                <a:spcPts val="0"/>
              </a:spcBef>
              <a:spcAft>
                <a:spcPts val="0"/>
              </a:spcAft>
            </a:pPr>
            <a:r>
              <a:rPr lang="en-US" sz="44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Proverbs 2:12  </a:t>
            </a:r>
            <a:r>
              <a:rPr lang="en-US" sz="4400" baseline="300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Wisdom will save you from the ways of wicked men, from men whose words are perverse</a:t>
            </a:r>
            <a:r>
              <a:rPr lang="en-US" sz="4400" dirty="0" smtClean="0">
                <a:effectLst/>
                <a:latin typeface="Times New Roman"/>
                <a:ea typeface="Times New Roman"/>
              </a:rPr>
              <a:t> </a:t>
            </a:r>
          </a:p>
          <a:p>
            <a:pPr marR="0" lvl="0" algn="l">
              <a:spcBef>
                <a:spcPts val="0"/>
              </a:spcBef>
              <a:spcAft>
                <a:spcPts val="0"/>
              </a:spcAft>
            </a:pPr>
            <a:endParaRPr lang="en-US" sz="4400" dirty="0" smtClean="0">
              <a:effectLst/>
              <a:latin typeface="Times New Roman"/>
              <a:ea typeface="Times New Roman"/>
            </a:endParaRPr>
          </a:p>
          <a:p>
            <a:pPr marL="228600" marR="0" algn="l">
              <a:spcBef>
                <a:spcPts val="0"/>
              </a:spcBef>
              <a:spcAft>
                <a:spcPts val="0"/>
              </a:spcAft>
            </a:pPr>
            <a:r>
              <a:rPr lang="en-US" sz="4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/>
                <a:ea typeface="Times New Roman"/>
              </a:rPr>
              <a:t>---Heavenly Father deliver all officials from the </a:t>
            </a:r>
            <a:r>
              <a:rPr lang="en-US" sz="4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/>
                <a:ea typeface="Times New Roman"/>
              </a:rPr>
              <a:t>ways </a:t>
            </a:r>
            <a:r>
              <a:rPr lang="en-US" sz="4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/>
                <a:ea typeface="Times New Roman"/>
              </a:rPr>
              <a:t>of evil and from </a:t>
            </a:r>
            <a:r>
              <a:rPr lang="en-US" sz="4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/>
                <a:ea typeface="Times New Roman"/>
              </a:rPr>
              <a:t>evil men that corrupt them.</a:t>
            </a:r>
            <a:endParaRPr lang="en-US" sz="44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/>
              <a:ea typeface="Times New Roman"/>
            </a:endParaRP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472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533400"/>
            <a:ext cx="8305800" cy="5715000"/>
          </a:xfrm>
        </p:spPr>
        <p:txBody>
          <a:bodyPr/>
          <a:lstStyle/>
          <a:p>
            <a:pPr marR="0" lvl="0" algn="l">
              <a:spcBef>
                <a:spcPts val="0"/>
              </a:spcBef>
              <a:spcAft>
                <a:spcPts val="0"/>
              </a:spcAft>
            </a:pPr>
            <a:r>
              <a:rPr lang="en-US" sz="44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Psalm 1:1 </a:t>
            </a:r>
            <a:r>
              <a:rPr lang="en-US" sz="4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Blessed is the man who does not walk in the counsel of the wicked or stand in the way of sinners or sit in the seat of mockers.</a:t>
            </a:r>
          </a:p>
          <a:p>
            <a:pPr marR="0" lvl="0" algn="l">
              <a:spcBef>
                <a:spcPts val="0"/>
              </a:spcBef>
              <a:spcAft>
                <a:spcPts val="0"/>
              </a:spcAft>
            </a:pPr>
            <a:r>
              <a:rPr lang="en-US" sz="4400" dirty="0" smtClean="0">
                <a:effectLst/>
                <a:latin typeface="Times New Roman"/>
                <a:ea typeface="Times New Roman"/>
              </a:rPr>
              <a:t> </a:t>
            </a:r>
          </a:p>
          <a:p>
            <a:pPr marL="228600" marR="0" algn="l">
              <a:spcBef>
                <a:spcPts val="0"/>
              </a:spcBef>
              <a:spcAft>
                <a:spcPts val="0"/>
              </a:spcAft>
            </a:pPr>
            <a:r>
              <a:rPr lang="en-US" sz="4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/>
                <a:ea typeface="Times New Roman"/>
              </a:rPr>
              <a:t>--- Heavenly Father make every official’s hearts and ears attentive to godly counsel.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98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228600"/>
            <a:ext cx="8763000" cy="6400800"/>
          </a:xfrm>
        </p:spPr>
        <p:txBody>
          <a:bodyPr/>
          <a:lstStyle/>
          <a:p>
            <a:pPr marR="0" lvl="0" algn="l">
              <a:spcBef>
                <a:spcPts val="0"/>
              </a:spcBef>
              <a:spcAft>
                <a:spcPts val="0"/>
              </a:spcAft>
            </a:pPr>
            <a:r>
              <a:rPr lang="en-US" sz="44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Proverbs 2:21  </a:t>
            </a:r>
            <a:r>
              <a:rPr lang="en-US" sz="4400" baseline="300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4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For the upright will live in the land, and the blameless will remain in it; </a:t>
            </a:r>
          </a:p>
          <a:p>
            <a:pPr marR="0" lvl="0" algn="l">
              <a:spcBef>
                <a:spcPts val="0"/>
              </a:spcBef>
              <a:spcAft>
                <a:spcPts val="0"/>
              </a:spcAft>
            </a:pPr>
            <a:endParaRPr lang="en-US" sz="4400" dirty="0" smtClean="0">
              <a:effectLst/>
              <a:latin typeface="Times New Roman"/>
              <a:ea typeface="Times New Roman"/>
            </a:endParaRPr>
          </a:p>
          <a:p>
            <a:pPr algn="l">
              <a:spcBef>
                <a:spcPts val="0"/>
              </a:spcBef>
            </a:pPr>
            <a:r>
              <a:rPr lang="en-US" sz="44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4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/>
                <a:ea typeface="Times New Roman"/>
              </a:rPr>
              <a:t>---Heavenly Father let the upright officials dwell in our government and protect all blameless officials from all evil doers.. 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306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28600"/>
            <a:ext cx="8382000" cy="6400800"/>
          </a:xfrm>
        </p:spPr>
        <p:txBody>
          <a:bodyPr>
            <a:normAutofit/>
          </a:bodyPr>
          <a:lstStyle/>
          <a:p>
            <a:pPr marR="0" lvl="0" algn="l">
              <a:spcBef>
                <a:spcPts val="0"/>
              </a:spcBef>
              <a:spcAft>
                <a:spcPts val="0"/>
              </a:spcAft>
            </a:pPr>
            <a:r>
              <a:rPr lang="en-US" sz="44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1 Corinthians 4:5B  </a:t>
            </a:r>
            <a:r>
              <a:rPr lang="en-US" sz="4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He will bring to light what is hidden in darkness and will expose the motives of men's hearts.</a:t>
            </a:r>
            <a:r>
              <a:rPr lang="en-US" sz="4400" dirty="0" smtClean="0">
                <a:effectLst/>
                <a:latin typeface="Times New Roman"/>
                <a:ea typeface="Times New Roman"/>
              </a:rPr>
              <a:t> </a:t>
            </a:r>
          </a:p>
          <a:p>
            <a:pPr marL="228600" marR="0" algn="l">
              <a:spcBef>
                <a:spcPts val="0"/>
              </a:spcBef>
              <a:spcAft>
                <a:spcPts val="0"/>
              </a:spcAft>
            </a:pPr>
            <a:r>
              <a:rPr lang="en-US" sz="4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/>
                <a:ea typeface="Times New Roman"/>
              </a:rPr>
              <a:t>---Heavenly Father bring to light what is hidden in darkness among all government offices, </a:t>
            </a:r>
          </a:p>
          <a:p>
            <a:pPr algn="l">
              <a:spcBef>
                <a:spcPts val="0"/>
              </a:spcBef>
            </a:pPr>
            <a:r>
              <a:rPr lang="en-US" sz="4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/>
                <a:ea typeface="Times New Roman"/>
              </a:rPr>
              <a:t>  and expose the secret aims of the hearts in  all officials. 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04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304800"/>
            <a:ext cx="8534400" cy="6324600"/>
          </a:xfrm>
        </p:spPr>
        <p:txBody>
          <a:bodyPr/>
          <a:lstStyle/>
          <a:p>
            <a:pPr marR="0" lvl="0" algn="l">
              <a:spcBef>
                <a:spcPts val="0"/>
              </a:spcBef>
              <a:spcAft>
                <a:spcPts val="0"/>
              </a:spcAft>
            </a:pPr>
            <a:r>
              <a:rPr lang="en-US" sz="44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Isaiah 59:16</a:t>
            </a:r>
            <a:r>
              <a:rPr lang="en-US" sz="4400" b="1" dirty="0" smtClean="0">
                <a:effectLst/>
                <a:latin typeface="Times New Roman"/>
                <a:ea typeface="Times New Roman"/>
              </a:rPr>
              <a:t>  </a:t>
            </a:r>
            <a:r>
              <a:rPr lang="en-US" sz="4400" baseline="300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4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>He saw that there was no one; he was appalled that there was no one to intervene. </a:t>
            </a:r>
          </a:p>
          <a:p>
            <a:pPr marR="0" lvl="0" algn="l">
              <a:spcBef>
                <a:spcPts val="0"/>
              </a:spcBef>
              <a:spcAft>
                <a:spcPts val="0"/>
              </a:spcAft>
            </a:pPr>
            <a:endParaRPr lang="en-US" sz="4400" dirty="0" smtClean="0">
              <a:effectLst/>
              <a:latin typeface="Times New Roman"/>
              <a:ea typeface="Times New Roman"/>
            </a:endParaRPr>
          </a:p>
          <a:p>
            <a:pPr marL="228600" marR="0" algn="l">
              <a:spcBef>
                <a:spcPts val="0"/>
              </a:spcBef>
              <a:spcAft>
                <a:spcPts val="0"/>
              </a:spcAft>
            </a:pPr>
            <a:r>
              <a:rPr lang="en-US" sz="4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/>
                <a:ea typeface="Times New Roman"/>
              </a:rPr>
              <a:t>---Heavenly Father raise up intercessors from all churches to stand in the gap for </a:t>
            </a:r>
            <a:r>
              <a:rPr lang="en-US" sz="4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Times New Roman"/>
              </a:rPr>
              <a:t>all</a:t>
            </a:r>
            <a:r>
              <a:rPr lang="en-US" sz="4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/>
                <a:ea typeface="Times New Roman"/>
              </a:rPr>
              <a:t> nations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4783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416</Words>
  <Application>Microsoft Office PowerPoint</Application>
  <PresentationFormat>On-screen Show (4:3)</PresentationFormat>
  <Paragraphs>36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God Needs Intercessors</vt:lpstr>
      <vt:lpstr>The Holy Spirit helps us Bear God’s Burden with Him </vt:lpstr>
      <vt:lpstr>Prayer Points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CtrlSoft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God Needs Intercessors</dc:title>
  <dc:creator>User</dc:creator>
  <cp:lastModifiedBy>User</cp:lastModifiedBy>
  <cp:revision>14</cp:revision>
  <dcterms:created xsi:type="dcterms:W3CDTF">2018-04-17T07:16:36Z</dcterms:created>
  <dcterms:modified xsi:type="dcterms:W3CDTF">2018-04-25T06:25:27Z</dcterms:modified>
</cp:coreProperties>
</file>