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3" r:id="rId4"/>
    <p:sldId id="260" r:id="rId5"/>
    <p:sldId id="262" r:id="rId6"/>
    <p:sldId id="264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8" y="-9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B4C91-EB2B-427D-8050-147B3B8E714D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456A20-F33D-49AA-BD65-BD970850B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277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  <a:solidFill>
            <a:srgbClr val="002060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650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002060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01000" y="6356350"/>
            <a:ext cx="685800" cy="365125"/>
          </a:xfrm>
        </p:spPr>
        <p:txBody>
          <a:bodyPr/>
          <a:lstStyle/>
          <a:p>
            <a:fld id="{FE3B0FEC-F886-4B39-A034-2E78107D9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937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25B88-E8F8-4E16-B853-D104DFB70424}" type="datetime3">
              <a:rPr lang="en-US" smtClean="0"/>
              <a:t>2 October 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582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2D68-8724-4369-8A13-D5D3A6875739}" type="datetime3">
              <a:rPr lang="en-US" smtClean="0"/>
              <a:t>2 October 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181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6666B-0CDB-4F21-9DBC-FE829180B553}" type="datetime3">
              <a:rPr lang="en-US" smtClean="0"/>
              <a:t>2 October 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418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BC8E9-537E-4D14-9F36-AFDA915D48FF}" type="datetime3">
              <a:rPr lang="en-US" smtClean="0"/>
              <a:t>2 October 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411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DED35-7850-4E61-BFC6-ECB8262FC945}" type="datetime3">
              <a:rPr lang="en-US" smtClean="0"/>
              <a:t>2 October 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765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2D757-6949-42CE-A4B4-20296C7306F5}" type="datetime3">
              <a:rPr lang="en-US" smtClean="0"/>
              <a:t>2 October 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926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6751E-029E-47D3-9FBA-137E7DF2C73D}" type="datetime3">
              <a:rPr lang="en-US" smtClean="0"/>
              <a:t>2 October 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281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F813-8D13-497C-9AAA-A50EB30DCC87}" type="datetime3">
              <a:rPr lang="en-US" smtClean="0"/>
              <a:t>2 October 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147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818D2-C31E-4379-90D5-543A44B31BA6}" type="datetime3">
              <a:rPr lang="en-US" smtClean="0"/>
              <a:t>2 October 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812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92A6F-E793-4F03-A3EB-26DD55585CF0}" type="datetime3">
              <a:rPr lang="en-US" smtClean="0"/>
              <a:t>2 October 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B0FEC-F886-4B39-A034-2E78107D9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71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752600"/>
            <a:ext cx="9144000" cy="1470025"/>
          </a:xfrm>
          <a:solidFill>
            <a:srgbClr val="002060"/>
          </a:solidFill>
        </p:spPr>
        <p:txBody>
          <a:bodyPr>
            <a:no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The Godhead and The Scriptures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2060"/>
                </a:solidFill>
              </a:rPr>
              <a:t>Message 1 in the series on 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TBOLF Statement of Faith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2</a:t>
            </a:r>
            <a:r>
              <a:rPr lang="en-GB" baseline="30000" dirty="0" smtClean="0">
                <a:solidFill>
                  <a:srgbClr val="002060"/>
                </a:solidFill>
              </a:rPr>
              <a:t>nd</a:t>
            </a:r>
            <a:r>
              <a:rPr lang="en-GB" dirty="0" smtClean="0">
                <a:solidFill>
                  <a:srgbClr val="002060"/>
                </a:solidFill>
              </a:rPr>
              <a:t> October 2015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165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533400"/>
            <a:ext cx="8534400" cy="6019800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The Godhead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The Scriptures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The fall of man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Salvation through Jesus Christ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Eternal Life and the New Birth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Water Baptism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The Holy Communion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Sanctification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GB" sz="2800" dirty="0" smtClean="0"/>
              <a:t>Baptism in the Holy Spirit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GB" sz="2800" dirty="0" smtClean="0"/>
              <a:t>The Fellowship (Church) and its Mission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GB" sz="2800" dirty="0" smtClean="0"/>
              <a:t>Divine Healing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GB" sz="2800" dirty="0" smtClean="0"/>
              <a:t>Resurrection of the just – the Blessed Hope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GB" sz="2800" dirty="0" smtClean="0"/>
              <a:t>The Return of our Lord and the Millennial reign of Christ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GB" sz="2800" dirty="0" smtClean="0"/>
              <a:t>The Final Judgment and Hell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GB" sz="2800" dirty="0" smtClean="0"/>
              <a:t>The New Heavens and the New Earth</a:t>
            </a:r>
            <a:endParaRPr lang="en-US" sz="2800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0" y="0"/>
            <a:ext cx="3048000" cy="2514600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TBOLF – Statement of Faith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800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ar</a:t>
            </a:r>
            <a:r>
              <a:rPr lang="en-GB" dirty="0" smtClean="0"/>
              <a:t>e the </a:t>
            </a:r>
            <a:r>
              <a:rPr lang="en-GB" dirty="0" smtClean="0"/>
              <a:t>Characteristics of </a:t>
            </a:r>
            <a:br>
              <a:rPr lang="en-GB" dirty="0" smtClean="0"/>
            </a:br>
            <a:r>
              <a:rPr lang="en-GB" dirty="0" smtClean="0"/>
              <a:t>God the Father?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648200"/>
          </a:xfrm>
        </p:spPr>
        <p:txBody>
          <a:bodyPr>
            <a:noAutofit/>
          </a:bodyPr>
          <a:lstStyle/>
          <a:p>
            <a:r>
              <a:rPr lang="en-US" sz="2800" dirty="0"/>
              <a:t>God is the Creator of everything --- Nehemiah 9: 6 </a:t>
            </a:r>
            <a:r>
              <a:rPr lang="en-US" sz="2800" dirty="0" smtClean="0"/>
              <a:t> </a:t>
            </a:r>
          </a:p>
          <a:p>
            <a:r>
              <a:rPr lang="en-US" sz="2800" dirty="0" smtClean="0"/>
              <a:t>God </a:t>
            </a:r>
            <a:r>
              <a:rPr lang="en-US" sz="2800" dirty="0"/>
              <a:t>is All-Powerful --- 1 Chronicles 29: </a:t>
            </a:r>
            <a:r>
              <a:rPr lang="en-US" sz="2800" dirty="0" smtClean="0"/>
              <a:t>11</a:t>
            </a:r>
            <a:endParaRPr lang="en-US" sz="2800" dirty="0"/>
          </a:p>
          <a:p>
            <a:r>
              <a:rPr lang="en-US" sz="2800" dirty="0"/>
              <a:t>God is All-Knowing --- </a:t>
            </a:r>
            <a:r>
              <a:rPr lang="en-US" sz="2800" dirty="0" smtClean="0"/>
              <a:t>Hebrews 4:13,  1 </a:t>
            </a:r>
            <a:r>
              <a:rPr lang="en-US" sz="2800" dirty="0"/>
              <a:t>John 3: </a:t>
            </a:r>
            <a:r>
              <a:rPr lang="en-US" sz="2800" dirty="0" smtClean="0"/>
              <a:t>20</a:t>
            </a:r>
          </a:p>
          <a:p>
            <a:r>
              <a:rPr lang="en-US" sz="2800" dirty="0"/>
              <a:t>God is Holy --- Leviticus 11: 44 &amp; </a:t>
            </a:r>
            <a:r>
              <a:rPr lang="en-US" sz="2800" dirty="0" smtClean="0"/>
              <a:t>45,  1 </a:t>
            </a:r>
            <a:r>
              <a:rPr lang="en-US" sz="2800" dirty="0"/>
              <a:t>Samuel 2: </a:t>
            </a:r>
            <a:r>
              <a:rPr lang="en-US" sz="2800" dirty="0" smtClean="0"/>
              <a:t>2</a:t>
            </a:r>
          </a:p>
          <a:p>
            <a:r>
              <a:rPr lang="en-US" sz="2800" dirty="0" smtClean="0"/>
              <a:t>God </a:t>
            </a:r>
            <a:r>
              <a:rPr lang="en-US" sz="2800" dirty="0"/>
              <a:t>is a Spirit --- John </a:t>
            </a:r>
            <a:r>
              <a:rPr lang="en-US" sz="2800" dirty="0" smtClean="0"/>
              <a:t>4:24</a:t>
            </a:r>
          </a:p>
          <a:p>
            <a:r>
              <a:rPr lang="en-US" sz="2800" dirty="0"/>
              <a:t>God is a Person you can know --- Psalms 145: </a:t>
            </a:r>
            <a:r>
              <a:rPr lang="en-US" sz="2800" dirty="0" smtClean="0"/>
              <a:t>18</a:t>
            </a:r>
          </a:p>
          <a:p>
            <a:r>
              <a:rPr lang="en-US" sz="2800" dirty="0"/>
              <a:t>God is a Loving Father --- 1 John 3: 1a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152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Why did God the Son become the visible image of the invisible God?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334000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To rescue </a:t>
            </a:r>
            <a:r>
              <a:rPr lang="en-US" sz="2800" dirty="0"/>
              <a:t>mankind from Satan’s power --- </a:t>
            </a:r>
            <a:r>
              <a:rPr lang="en-US" sz="2800" dirty="0" smtClean="0"/>
              <a:t>      Colossians 1:13a,  Luke </a:t>
            </a:r>
            <a:r>
              <a:rPr lang="en-US" sz="2800" dirty="0"/>
              <a:t>19:10 </a:t>
            </a:r>
            <a:endParaRPr lang="en-US" sz="2800" dirty="0" smtClean="0"/>
          </a:p>
          <a:p>
            <a:r>
              <a:rPr lang="en-US" sz="2800" dirty="0"/>
              <a:t>To</a:t>
            </a:r>
            <a:r>
              <a:rPr lang="en-US" sz="2800" dirty="0" smtClean="0"/>
              <a:t> give </a:t>
            </a:r>
            <a:r>
              <a:rPr lang="en-US" sz="2800" dirty="0"/>
              <a:t>His life as a ransom to buy us back --- Matthew 20:28 </a:t>
            </a:r>
            <a:endParaRPr lang="en-US" sz="2800" dirty="0" smtClean="0"/>
          </a:p>
          <a:p>
            <a:r>
              <a:rPr lang="en-US" sz="2800" dirty="0"/>
              <a:t>To</a:t>
            </a:r>
            <a:r>
              <a:rPr lang="en-US" sz="2800" dirty="0" smtClean="0"/>
              <a:t> destroy </a:t>
            </a:r>
            <a:r>
              <a:rPr lang="en-US" sz="2800" dirty="0"/>
              <a:t>the works of Satan in our lives --- </a:t>
            </a:r>
            <a:r>
              <a:rPr lang="en-US" sz="2800" dirty="0" smtClean="0"/>
              <a:t>                  1 </a:t>
            </a:r>
            <a:r>
              <a:rPr lang="en-US" sz="2800" dirty="0"/>
              <a:t>John 3:8 </a:t>
            </a:r>
            <a:endParaRPr lang="en-US" sz="2800" dirty="0" smtClean="0"/>
          </a:p>
          <a:p>
            <a:r>
              <a:rPr lang="en-US" sz="2800" dirty="0"/>
              <a:t>To</a:t>
            </a:r>
            <a:r>
              <a:rPr lang="en-US" sz="2800" dirty="0" smtClean="0"/>
              <a:t> give </a:t>
            </a:r>
            <a:r>
              <a:rPr lang="en-US" sz="2800" dirty="0"/>
              <a:t>us eternal life --- 1 John 5: 11 &amp; 12 </a:t>
            </a:r>
            <a:endParaRPr lang="en-US" sz="2800" dirty="0" smtClean="0"/>
          </a:p>
          <a:p>
            <a:r>
              <a:rPr lang="en-US" sz="2800" dirty="0"/>
              <a:t>To</a:t>
            </a:r>
            <a:r>
              <a:rPr lang="en-US" sz="2800" dirty="0" smtClean="0"/>
              <a:t> give </a:t>
            </a:r>
            <a:r>
              <a:rPr lang="en-US" sz="2800" dirty="0"/>
              <a:t>us a ‘new birth’ --- John 1: 12 &amp; 13 </a:t>
            </a:r>
          </a:p>
          <a:p>
            <a:r>
              <a:rPr lang="en-US" sz="2800" dirty="0"/>
              <a:t>To</a:t>
            </a:r>
            <a:r>
              <a:rPr lang="en-US" sz="2800" dirty="0" smtClean="0"/>
              <a:t> restore </a:t>
            </a:r>
            <a:r>
              <a:rPr lang="en-US" sz="2800" dirty="0"/>
              <a:t>our fellowship with God the Father --- </a:t>
            </a:r>
            <a:r>
              <a:rPr lang="en-US" sz="2800" dirty="0" smtClean="0"/>
              <a:t>        1 </a:t>
            </a:r>
            <a:r>
              <a:rPr lang="en-US" sz="2800" dirty="0"/>
              <a:t>John 1: 3 </a:t>
            </a:r>
          </a:p>
          <a:p>
            <a:r>
              <a:rPr lang="en-US" sz="2800" dirty="0"/>
              <a:t>To</a:t>
            </a:r>
            <a:r>
              <a:rPr lang="en-US" sz="2800" dirty="0" smtClean="0"/>
              <a:t> show </a:t>
            </a:r>
            <a:r>
              <a:rPr lang="en-US" sz="2800" dirty="0"/>
              <a:t>us what God is really like --- John 14: </a:t>
            </a:r>
            <a:r>
              <a:rPr lang="en-US" sz="2800" dirty="0" smtClean="0"/>
              <a:t>7, John </a:t>
            </a:r>
            <a:r>
              <a:rPr lang="en-US" sz="2800" dirty="0"/>
              <a:t>14: 9</a:t>
            </a:r>
          </a:p>
          <a:p>
            <a:endParaRPr lang="en-US" sz="2800" dirty="0">
              <a:solidFill>
                <a:srgbClr val="00206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402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8683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is the work of God the Holy Spirit?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763000" cy="5334000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He teaches --- John 14: 26</a:t>
            </a:r>
          </a:p>
          <a:p>
            <a:r>
              <a:rPr lang="en-US" dirty="0" smtClean="0"/>
              <a:t>He </a:t>
            </a:r>
            <a:r>
              <a:rPr lang="en-US" dirty="0"/>
              <a:t>helps us live lives pleasing to God --- Galatians 5: 16</a:t>
            </a:r>
          </a:p>
          <a:p>
            <a:r>
              <a:rPr lang="en-US" dirty="0"/>
              <a:t>He helps us in prayer --- Romans 8: 26</a:t>
            </a:r>
          </a:p>
          <a:p>
            <a:r>
              <a:rPr lang="en-US" dirty="0"/>
              <a:t>He testifies of our relationship with God --- Romans 8: 16</a:t>
            </a:r>
          </a:p>
          <a:p>
            <a:r>
              <a:rPr lang="en-US" dirty="0"/>
              <a:t>He introduces us to the Supernatural realm --- </a:t>
            </a:r>
            <a:r>
              <a:rPr lang="en-US" dirty="0" smtClean="0"/>
              <a:t>                                            1 </a:t>
            </a:r>
            <a:r>
              <a:rPr lang="en-US" dirty="0"/>
              <a:t>Corinthians 12: 4, 8-10</a:t>
            </a:r>
          </a:p>
          <a:p>
            <a:r>
              <a:rPr lang="en-US" dirty="0"/>
              <a:t>He brings a fresh understanding of the Word of God --- </a:t>
            </a:r>
            <a:r>
              <a:rPr lang="en-US" dirty="0" smtClean="0"/>
              <a:t>                     1 </a:t>
            </a:r>
            <a:r>
              <a:rPr lang="en-US" dirty="0"/>
              <a:t>Corinthians 2: 9 &amp; 10</a:t>
            </a:r>
          </a:p>
          <a:p>
            <a:r>
              <a:rPr lang="en-US" dirty="0"/>
              <a:t>He fills our spirit with true worship to God --- </a:t>
            </a:r>
            <a:r>
              <a:rPr lang="en-US" dirty="0" smtClean="0"/>
              <a:t>                            Ephesians </a:t>
            </a:r>
            <a:r>
              <a:rPr lang="en-US" dirty="0"/>
              <a:t>5: 18 &amp; 19</a:t>
            </a:r>
          </a:p>
          <a:p>
            <a:r>
              <a:rPr lang="en-US" dirty="0"/>
              <a:t>He testifies that Jesus is alive --- Acts 5: 30-32</a:t>
            </a:r>
          </a:p>
          <a:p>
            <a:r>
              <a:rPr lang="en-US" dirty="0"/>
              <a:t>He glorifies Jesus --- John 16: </a:t>
            </a:r>
            <a:r>
              <a:rPr lang="en-US" dirty="0" smtClean="0"/>
              <a:t>14-15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480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the Scriptures help us?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839200" cy="5257800"/>
          </a:xfrm>
        </p:spPr>
        <p:txBody>
          <a:bodyPr>
            <a:noAutofit/>
          </a:bodyPr>
          <a:lstStyle/>
          <a:p>
            <a:r>
              <a:rPr lang="en-US" sz="2700" dirty="0"/>
              <a:t>It gives us life --- John 6: 63</a:t>
            </a:r>
          </a:p>
          <a:p>
            <a:r>
              <a:rPr lang="en-US" sz="2700" dirty="0"/>
              <a:t>It cleanses us --- John 15: 3</a:t>
            </a:r>
          </a:p>
          <a:p>
            <a:r>
              <a:rPr lang="en-US" sz="2700" dirty="0"/>
              <a:t>It keeps us clean --- Psalm 119: 9 &amp; 11</a:t>
            </a:r>
          </a:p>
          <a:p>
            <a:r>
              <a:rPr lang="en-US" sz="2700" dirty="0"/>
              <a:t>It brings light into our lives --- 2 Peter 1: 19</a:t>
            </a:r>
          </a:p>
          <a:p>
            <a:r>
              <a:rPr lang="en-US" sz="2700" dirty="0"/>
              <a:t>It gives understanding in a dark world --- Psalm 119: 105, </a:t>
            </a:r>
            <a:r>
              <a:rPr lang="en-US" sz="2700" dirty="0" smtClean="0"/>
              <a:t>Psalm 119: 130</a:t>
            </a:r>
            <a:endParaRPr lang="en-US" sz="2700" dirty="0"/>
          </a:p>
          <a:p>
            <a:r>
              <a:rPr lang="en-US" sz="2700" dirty="0"/>
              <a:t>It causes spiritual growth --- 1 Peter 2: 2</a:t>
            </a:r>
          </a:p>
          <a:p>
            <a:r>
              <a:rPr lang="en-US" sz="2700" dirty="0"/>
              <a:t>It is the sword to ward off the devil --- </a:t>
            </a:r>
            <a:r>
              <a:rPr lang="en-US" sz="2700" dirty="0" err="1"/>
              <a:t>Eph</a:t>
            </a:r>
            <a:r>
              <a:rPr lang="en-US" sz="2700" dirty="0"/>
              <a:t> 6: </a:t>
            </a:r>
            <a:r>
              <a:rPr lang="en-US" sz="2700" dirty="0" smtClean="0"/>
              <a:t>10-11 &amp; 17</a:t>
            </a:r>
            <a:r>
              <a:rPr lang="en-US" sz="2700" dirty="0"/>
              <a:t>, </a:t>
            </a:r>
            <a:r>
              <a:rPr lang="en-US" sz="2700" dirty="0" smtClean="0"/>
              <a:t> </a:t>
            </a:r>
            <a:r>
              <a:rPr lang="en-US" sz="2700" dirty="0" err="1" smtClean="0"/>
              <a:t>Heb</a:t>
            </a:r>
            <a:r>
              <a:rPr lang="en-US" sz="2700" dirty="0" smtClean="0"/>
              <a:t> </a:t>
            </a:r>
            <a:r>
              <a:rPr lang="en-US" sz="2700" dirty="0"/>
              <a:t>4: 12</a:t>
            </a:r>
          </a:p>
          <a:p>
            <a:r>
              <a:rPr lang="en-US" sz="2700" dirty="0"/>
              <a:t>It helps us to pray --- John 15: 7</a:t>
            </a:r>
          </a:p>
          <a:p>
            <a:r>
              <a:rPr lang="en-US" sz="2700" dirty="0"/>
              <a:t>It teaches us to live wise lives --- Matthew 7: 24 &amp; </a:t>
            </a:r>
            <a:r>
              <a:rPr lang="en-US" sz="2700" dirty="0" smtClean="0"/>
              <a:t>25</a:t>
            </a:r>
            <a:endParaRPr lang="en-US" sz="27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B0FEC-F886-4B39-A034-2E78107D902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014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</TotalTime>
  <Words>533</Words>
  <Application>Microsoft Office PowerPoint</Application>
  <PresentationFormat>On-screen Show (4:3)</PresentationFormat>
  <Paragraphs>61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The Godhead and The Scriptures</vt:lpstr>
      <vt:lpstr>TBOLF – Statement of Faith</vt:lpstr>
      <vt:lpstr>What are the Characteristics of  God the Father?</vt:lpstr>
      <vt:lpstr>Why did God the Son become the visible image of the invisible God?</vt:lpstr>
      <vt:lpstr>What is the work of God the Holy Spirit?</vt:lpstr>
      <vt:lpstr>How do the Scriptures help us?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Godhead and The Scriptures</dc:title>
  <dc:creator>SMILES</dc:creator>
  <cp:lastModifiedBy>SMILES</cp:lastModifiedBy>
  <cp:revision>14</cp:revision>
  <dcterms:created xsi:type="dcterms:W3CDTF">2015-10-01T14:51:16Z</dcterms:created>
  <dcterms:modified xsi:type="dcterms:W3CDTF">2015-10-02T05:03:46Z</dcterms:modified>
</cp:coreProperties>
</file>