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8"/>
  </p:handoutMasterIdLst>
  <p:sldIdLst>
    <p:sldId id="260" r:id="rId2"/>
    <p:sldId id="261" r:id="rId3"/>
    <p:sldId id="264" r:id="rId4"/>
    <p:sldId id="263" r:id="rId5"/>
    <p:sldId id="259" r:id="rId6"/>
    <p:sldId id="262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C1A00"/>
    <a:srgbClr val="AC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2C1EC9-F0BD-466A-8C2E-42F4AC3D9A3C}" type="datetimeFigureOut">
              <a:rPr lang="en-US" smtClean="0"/>
              <a:pPr/>
              <a:t>6/26/2017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07A2A66-B051-4899-8730-22EBE02D5997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6A0AE-283A-4824-AFF6-6D6E7907AE9D}" type="datetimeFigureOut">
              <a:rPr lang="en-US" smtClean="0"/>
              <a:pPr/>
              <a:t>6/26/2017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8BE956-776D-4895-AA13-54B5A96BAB4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6A0AE-283A-4824-AFF6-6D6E7907AE9D}" type="datetimeFigureOut">
              <a:rPr lang="en-US" smtClean="0"/>
              <a:pPr/>
              <a:t>6/26/2017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8BE956-776D-4895-AA13-54B5A96BAB4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6A0AE-283A-4824-AFF6-6D6E7907AE9D}" type="datetimeFigureOut">
              <a:rPr lang="en-US" smtClean="0"/>
              <a:pPr/>
              <a:t>6/26/2017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8BE956-776D-4895-AA13-54B5A96BAB4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6A0AE-283A-4824-AFF6-6D6E7907AE9D}" type="datetimeFigureOut">
              <a:rPr lang="en-US" smtClean="0"/>
              <a:pPr/>
              <a:t>6/26/2017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8BE956-776D-4895-AA13-54B5A96BAB4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6A0AE-283A-4824-AFF6-6D6E7907AE9D}" type="datetimeFigureOut">
              <a:rPr lang="en-US" smtClean="0"/>
              <a:pPr/>
              <a:t>6/26/2017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8BE956-776D-4895-AA13-54B5A96BAB4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6A0AE-283A-4824-AFF6-6D6E7907AE9D}" type="datetimeFigureOut">
              <a:rPr lang="en-US" smtClean="0"/>
              <a:pPr/>
              <a:t>6/26/2017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8BE956-776D-4895-AA13-54B5A96BAB4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6A0AE-283A-4824-AFF6-6D6E7907AE9D}" type="datetimeFigureOut">
              <a:rPr lang="en-US" smtClean="0"/>
              <a:pPr/>
              <a:t>6/26/2017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8BE956-776D-4895-AA13-54B5A96BAB4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6A0AE-283A-4824-AFF6-6D6E7907AE9D}" type="datetimeFigureOut">
              <a:rPr lang="en-US" smtClean="0"/>
              <a:pPr/>
              <a:t>6/26/2017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8BE956-776D-4895-AA13-54B5A96BAB4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6A0AE-283A-4824-AFF6-6D6E7907AE9D}" type="datetimeFigureOut">
              <a:rPr lang="en-US" smtClean="0"/>
              <a:pPr/>
              <a:t>6/26/2017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8BE956-776D-4895-AA13-54B5A96BAB4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6A0AE-283A-4824-AFF6-6D6E7907AE9D}" type="datetimeFigureOut">
              <a:rPr lang="en-US" smtClean="0"/>
              <a:pPr/>
              <a:t>6/26/2017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8BE956-776D-4895-AA13-54B5A96BAB4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6A0AE-283A-4824-AFF6-6D6E7907AE9D}" type="datetimeFigureOut">
              <a:rPr lang="en-US" smtClean="0"/>
              <a:pPr/>
              <a:t>6/26/2017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8BE956-776D-4895-AA13-54B5A96BAB4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46A0AE-283A-4824-AFF6-6D6E7907AE9D}" type="datetimeFigureOut">
              <a:rPr lang="en-US" smtClean="0"/>
              <a:pPr/>
              <a:t>6/26/2017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8BE956-776D-4895-AA13-54B5A96BAB4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Screenshot_20170625-162553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066800"/>
            <a:ext cx="9144000" cy="5791200"/>
          </a:xfrm>
          <a:effectLst>
            <a:softEdge rad="317500"/>
          </a:effec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0"/>
            <a:ext cx="8763000" cy="1143000"/>
          </a:xfrm>
        </p:spPr>
        <p:txBody>
          <a:bodyPr>
            <a:noAutofit/>
          </a:bodyPr>
          <a:lstStyle/>
          <a:p>
            <a:r>
              <a:rPr lang="en-US" sz="6000" b="1" dirty="0" smtClean="0">
                <a:latin typeface="Baskerville Old Face" pitchFamily="18" charset="0"/>
                <a:cs typeface="Arial" pitchFamily="34" charset="0"/>
              </a:rPr>
              <a:t>Why Carry </a:t>
            </a:r>
            <a:r>
              <a:rPr lang="en-US" sz="6000" b="1" dirty="0">
                <a:latin typeface="Baskerville Old Face" pitchFamily="18" charset="0"/>
                <a:cs typeface="Arial" pitchFamily="34" charset="0"/>
              </a:rPr>
              <a:t>Y</a:t>
            </a:r>
            <a:r>
              <a:rPr lang="en-US" sz="6000" b="1" dirty="0" smtClean="0">
                <a:latin typeface="Baskerville Old Face" pitchFamily="18" charset="0"/>
                <a:cs typeface="Arial" pitchFamily="34" charset="0"/>
              </a:rPr>
              <a:t>our </a:t>
            </a:r>
            <a:r>
              <a:rPr lang="en-US" sz="6000" b="1" dirty="0" smtClean="0">
                <a:latin typeface="Baskerville Old Face" pitchFamily="18" charset="0"/>
                <a:cs typeface="Arial" pitchFamily="34" charset="0"/>
              </a:rPr>
              <a:t>Burden? </a:t>
            </a:r>
            <a:endParaRPr lang="en-US" sz="6000" b="1" dirty="0">
              <a:latin typeface="Baskerville Old Face" pitchFamily="18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28600"/>
            <a:ext cx="7772400" cy="990600"/>
          </a:xfrm>
        </p:spPr>
        <p:txBody>
          <a:bodyPr>
            <a:normAutofit/>
          </a:bodyPr>
          <a:lstStyle/>
          <a:p>
            <a:pPr marL="742950" lvl="0" indent="-742950">
              <a:buFont typeface="+mj-lt"/>
              <a:buAutoNum type="arabicPeriod"/>
            </a:pPr>
            <a:r>
              <a:rPr lang="en-US" sz="4000" b="1" dirty="0" smtClean="0"/>
              <a:t>What is a God-given burden?</a:t>
            </a:r>
            <a:endParaRPr lang="en-US" sz="400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10000" y="1981200"/>
            <a:ext cx="5334000" cy="4876800"/>
          </a:xfrm>
        </p:spPr>
        <p:txBody>
          <a:bodyPr/>
          <a:lstStyle/>
          <a:p>
            <a:pPr marL="514350" lvl="0" indent="-514350">
              <a:buNone/>
            </a:pPr>
            <a:r>
              <a:rPr lang="en-US" sz="3200" dirty="0" smtClean="0">
                <a:solidFill>
                  <a:srgbClr val="C00000"/>
                </a:solidFill>
              </a:rPr>
              <a:t>Num 11:11 </a:t>
            </a:r>
            <a:r>
              <a:rPr lang="en-US" sz="3200" dirty="0" smtClean="0"/>
              <a:t>“And Moses said to the LORD, "Why are you treating me, your servant, so miserably? What did I do to deserve the burden of a people like this?</a:t>
            </a:r>
            <a:endParaRPr lang="en-US" sz="3200" dirty="0"/>
          </a:p>
          <a:p>
            <a:pPr marL="514350" lvl="0" indent="-514350">
              <a:buNone/>
            </a:pPr>
            <a:r>
              <a:rPr lang="en-US" sz="3200" dirty="0" smtClean="0">
                <a:solidFill>
                  <a:srgbClr val="C00000"/>
                </a:solidFill>
              </a:rPr>
              <a:t>Num11:14;</a:t>
            </a:r>
          </a:p>
          <a:p>
            <a:pPr marL="514350" lvl="0" indent="-514350">
              <a:buNone/>
            </a:pPr>
            <a:r>
              <a:rPr lang="en-US" sz="3200" dirty="0" smtClean="0">
                <a:solidFill>
                  <a:srgbClr val="C00000"/>
                </a:solidFill>
              </a:rPr>
              <a:t>Num 11:17</a:t>
            </a:r>
          </a:p>
          <a:p>
            <a:pPr>
              <a:buNone/>
            </a:pPr>
            <a:endParaRPr lang="en-US" dirty="0"/>
          </a:p>
        </p:txBody>
      </p:sp>
      <p:pic>
        <p:nvPicPr>
          <p:cNvPr id="9" name="Content Placeholder 8" descr="Screenshot_20170625-170213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614580" y="1981201"/>
            <a:ext cx="3195420" cy="4876800"/>
          </a:xfrm>
          <a:effectLst>
            <a:softEdge rad="127000"/>
          </a:effectLst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381000" y="1219200"/>
            <a:ext cx="87630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742950" lvl="0" indent="-742950">
              <a:buFont typeface="+mj-lt"/>
              <a:buAutoNum type="arabicPeriod" startAt="2"/>
            </a:pPr>
            <a:r>
              <a:rPr lang="en-US" sz="3600" b="1" dirty="0" smtClean="0">
                <a:solidFill>
                  <a:schemeClr val="bg2">
                    <a:lumMod val="10000"/>
                  </a:schemeClr>
                </a:solidFill>
              </a:rPr>
              <a:t>How to respond to God-given burden.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social-issues-bill-paying_bills-burdens-tax_burdens-clothing-jfa1135_low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49992" y="747363"/>
            <a:ext cx="5360208" cy="6110637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782762"/>
          </a:xfrm>
        </p:spPr>
        <p:txBody>
          <a:bodyPr>
            <a:normAutofit/>
          </a:bodyPr>
          <a:lstStyle/>
          <a:p>
            <a:pPr marL="742950" lvl="0" indent="-742950">
              <a:buFont typeface="+mj-lt"/>
              <a:buAutoNum type="arabicPeriod" startAt="3"/>
            </a:pPr>
            <a:r>
              <a:rPr lang="en-US" b="1" dirty="0" smtClean="0"/>
              <a:t>Different  kinds of burdens. </a:t>
            </a:r>
            <a:r>
              <a:rPr lang="en-US" dirty="0" smtClean="0">
                <a:solidFill>
                  <a:srgbClr val="C00000"/>
                </a:solidFill>
              </a:rPr>
              <a:t>Ps 38:4 </a:t>
            </a:r>
            <a:br>
              <a:rPr lang="en-US" dirty="0" smtClean="0">
                <a:solidFill>
                  <a:srgbClr val="C00000"/>
                </a:solidFill>
              </a:rPr>
            </a:br>
            <a:endParaRPr lang="en-US" dirty="0"/>
          </a:p>
        </p:txBody>
      </p:sp>
      <p:pic>
        <p:nvPicPr>
          <p:cNvPr id="6" name="Content Placeholder 5" descr="Screenshot_20170625-162553 (1).pn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419600" y="1524000"/>
            <a:ext cx="4751682" cy="4724400"/>
          </a:xfrm>
          <a:effectLst>
            <a:softEdge rad="317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arry-Silhouett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2057400"/>
            <a:ext cx="4312403" cy="4800599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228600"/>
            <a:ext cx="8915400" cy="1981200"/>
          </a:xfrm>
        </p:spPr>
        <p:txBody>
          <a:bodyPr numCol="1">
            <a:normAutofit fontScale="92500"/>
          </a:bodyPr>
          <a:lstStyle/>
          <a:p>
            <a:pPr marL="514350" lvl="0" indent="-514350">
              <a:buFont typeface="+mj-lt"/>
              <a:buAutoNum type="arabicPeriod" startAt="4"/>
            </a:pPr>
            <a:r>
              <a:rPr lang="en-US" b="1" dirty="0" smtClean="0"/>
              <a:t>How </a:t>
            </a:r>
            <a:r>
              <a:rPr lang="en-US" b="1" dirty="0"/>
              <a:t>do I respond to those other kinds of burdens</a:t>
            </a:r>
            <a:r>
              <a:rPr lang="en-US" b="1" dirty="0" smtClean="0"/>
              <a:t>?</a:t>
            </a:r>
          </a:p>
          <a:p>
            <a:pPr marL="514350" lvl="0" indent="-514350">
              <a:buNone/>
            </a:pPr>
            <a:r>
              <a:rPr lang="en-US" b="1" dirty="0"/>
              <a:t> </a:t>
            </a:r>
            <a:r>
              <a:rPr lang="en-US" b="1" dirty="0" smtClean="0"/>
              <a:t>       </a:t>
            </a:r>
            <a:r>
              <a:rPr lang="en-US" dirty="0">
                <a:solidFill>
                  <a:srgbClr val="C00000"/>
                </a:solidFill>
              </a:rPr>
              <a:t>Matthew </a:t>
            </a:r>
            <a:r>
              <a:rPr lang="en-US" dirty="0" smtClean="0">
                <a:solidFill>
                  <a:srgbClr val="C00000"/>
                </a:solidFill>
              </a:rPr>
              <a:t>11:28–30</a:t>
            </a:r>
          </a:p>
          <a:p>
            <a:pPr marL="514350" indent="-514350">
              <a:buFont typeface="+mj-lt"/>
              <a:buAutoNum type="arabicPeriod" startAt="5"/>
            </a:pPr>
            <a:r>
              <a:rPr lang="en-US" b="1" dirty="0"/>
              <a:t>Only Jesus can deals with our burden</a:t>
            </a:r>
            <a:r>
              <a:rPr lang="en-US" b="1" dirty="0" smtClean="0"/>
              <a:t>.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3886200" y="2057400"/>
            <a:ext cx="525780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6C1A00"/>
                </a:solidFill>
              </a:rPr>
              <a:t>“And if He carried the weight of the world upon His shoulders</a:t>
            </a:r>
            <a:br>
              <a:rPr lang="en-US" sz="2800" b="1" dirty="0" smtClean="0">
                <a:solidFill>
                  <a:srgbClr val="6C1A00"/>
                </a:solidFill>
              </a:rPr>
            </a:br>
            <a:r>
              <a:rPr lang="en-US" sz="2800" b="1" dirty="0" smtClean="0">
                <a:solidFill>
                  <a:srgbClr val="6C1A00"/>
                </a:solidFill>
              </a:rPr>
              <a:t>I know my brother that He will carry you</a:t>
            </a:r>
            <a:br>
              <a:rPr lang="en-US" sz="2800" b="1" dirty="0" smtClean="0">
                <a:solidFill>
                  <a:srgbClr val="6C1A00"/>
                </a:solidFill>
              </a:rPr>
            </a:br>
            <a:r>
              <a:rPr lang="en-US" sz="2800" b="1" dirty="0" smtClean="0">
                <a:solidFill>
                  <a:srgbClr val="6C1A00"/>
                </a:solidFill>
              </a:rPr>
              <a:t>And if He carried the weight of the world upon His shoulders</a:t>
            </a:r>
            <a:br>
              <a:rPr lang="en-US" sz="2800" b="1" dirty="0" smtClean="0">
                <a:solidFill>
                  <a:srgbClr val="6C1A00"/>
                </a:solidFill>
              </a:rPr>
            </a:br>
            <a:r>
              <a:rPr lang="en-US" sz="2800" b="1" dirty="0" smtClean="0">
                <a:solidFill>
                  <a:srgbClr val="6C1A00"/>
                </a:solidFill>
              </a:rPr>
              <a:t>I know my sister that He will carry you</a:t>
            </a:r>
            <a:br>
              <a:rPr lang="en-US" sz="2800" b="1" dirty="0" smtClean="0">
                <a:solidFill>
                  <a:srgbClr val="6C1A00"/>
                </a:solidFill>
              </a:rPr>
            </a:br>
            <a:r>
              <a:rPr lang="en-US" sz="2800" b="1" dirty="0" smtClean="0">
                <a:solidFill>
                  <a:srgbClr val="6C1A00"/>
                </a:solidFill>
              </a:rPr>
              <a:t>He said, "Come unto Me all who are weary, and I will give you rest"</a:t>
            </a: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228600"/>
            <a:ext cx="8686800" cy="3276600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rabicPeriod" startAt="6"/>
            </a:pPr>
            <a:r>
              <a:rPr lang="en-US" b="1" dirty="0"/>
              <a:t>He is motivated by </a:t>
            </a:r>
            <a:r>
              <a:rPr lang="en-US" b="1" dirty="0" smtClean="0"/>
              <a:t>love </a:t>
            </a:r>
          </a:p>
          <a:p>
            <a:pPr marL="514350" indent="-514350">
              <a:buNone/>
            </a:pP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smtClean="0">
                <a:solidFill>
                  <a:srgbClr val="C00000"/>
                </a:solidFill>
              </a:rPr>
              <a:t>     </a:t>
            </a:r>
            <a:r>
              <a:rPr lang="en-US" dirty="0" smtClean="0">
                <a:solidFill>
                  <a:srgbClr val="C00000"/>
                </a:solidFill>
              </a:rPr>
              <a:t>1Jn 2:1, </a:t>
            </a:r>
            <a:r>
              <a:rPr lang="en-US" dirty="0">
                <a:solidFill>
                  <a:srgbClr val="C00000"/>
                </a:solidFill>
              </a:rPr>
              <a:t>Psalm </a:t>
            </a:r>
            <a:r>
              <a:rPr lang="en-US" dirty="0" smtClean="0">
                <a:solidFill>
                  <a:srgbClr val="C00000"/>
                </a:solidFill>
              </a:rPr>
              <a:t>55:22</a:t>
            </a:r>
          </a:p>
          <a:p>
            <a:pPr fontAlgn="base"/>
            <a:r>
              <a:rPr lang="en-US" sz="2600" dirty="0" smtClean="0">
                <a:solidFill>
                  <a:srgbClr val="6C1A00"/>
                </a:solidFill>
              </a:rPr>
              <a:t>“</a:t>
            </a:r>
            <a:r>
              <a:rPr lang="en-US" sz="2600" b="1" dirty="0" smtClean="0">
                <a:solidFill>
                  <a:srgbClr val="6C1A00"/>
                </a:solidFill>
              </a:rPr>
              <a:t>Cast </a:t>
            </a:r>
            <a:r>
              <a:rPr lang="en-US" sz="2600" b="1" dirty="0">
                <a:solidFill>
                  <a:srgbClr val="6C1A00"/>
                </a:solidFill>
              </a:rPr>
              <a:t>thy burdens upon the </a:t>
            </a:r>
            <a:r>
              <a:rPr lang="en-US" sz="2600" b="1" dirty="0" smtClean="0">
                <a:solidFill>
                  <a:srgbClr val="6C1A00"/>
                </a:solidFill>
              </a:rPr>
              <a:t>Lord And </a:t>
            </a:r>
            <a:r>
              <a:rPr lang="en-US" sz="2600" b="1" dirty="0">
                <a:solidFill>
                  <a:srgbClr val="6C1A00"/>
                </a:solidFill>
              </a:rPr>
              <a:t>He shall sustain thee</a:t>
            </a:r>
            <a:br>
              <a:rPr lang="en-US" sz="2600" b="1" dirty="0">
                <a:solidFill>
                  <a:srgbClr val="6C1A00"/>
                </a:solidFill>
              </a:rPr>
            </a:br>
            <a:r>
              <a:rPr lang="en-US" sz="2600" b="1" dirty="0">
                <a:solidFill>
                  <a:srgbClr val="6C1A00"/>
                </a:solidFill>
              </a:rPr>
              <a:t>He shall never suffer the </a:t>
            </a:r>
            <a:r>
              <a:rPr lang="en-US" sz="2600" b="1" dirty="0" smtClean="0">
                <a:solidFill>
                  <a:srgbClr val="6C1A00"/>
                </a:solidFill>
              </a:rPr>
              <a:t>righteous to </a:t>
            </a:r>
            <a:r>
              <a:rPr lang="en-US" sz="2600" b="1" dirty="0">
                <a:solidFill>
                  <a:srgbClr val="6C1A00"/>
                </a:solidFill>
              </a:rPr>
              <a:t>be moved</a:t>
            </a:r>
            <a:br>
              <a:rPr lang="en-US" sz="2600" b="1" dirty="0">
                <a:solidFill>
                  <a:srgbClr val="6C1A00"/>
                </a:solidFill>
              </a:rPr>
            </a:br>
            <a:r>
              <a:rPr lang="en-US" sz="2600" b="1" dirty="0">
                <a:solidFill>
                  <a:srgbClr val="6C1A00"/>
                </a:solidFill>
              </a:rPr>
              <a:t>As for me, I will call upon </a:t>
            </a:r>
            <a:r>
              <a:rPr lang="en-US" sz="2600" b="1" dirty="0" smtClean="0">
                <a:solidFill>
                  <a:srgbClr val="6C1A00"/>
                </a:solidFill>
              </a:rPr>
              <a:t>God And </a:t>
            </a:r>
            <a:r>
              <a:rPr lang="en-US" sz="2600" b="1" dirty="0">
                <a:solidFill>
                  <a:srgbClr val="6C1A00"/>
                </a:solidFill>
              </a:rPr>
              <a:t>the Lord will save </a:t>
            </a:r>
            <a:r>
              <a:rPr lang="en-US" sz="2600" b="1" dirty="0" smtClean="0">
                <a:solidFill>
                  <a:srgbClr val="6C1A00"/>
                </a:solidFill>
              </a:rPr>
              <a:t>me Evening </a:t>
            </a:r>
            <a:r>
              <a:rPr lang="en-US" sz="2600" b="1" dirty="0">
                <a:solidFill>
                  <a:srgbClr val="6C1A00"/>
                </a:solidFill>
              </a:rPr>
              <a:t>and morning and at </a:t>
            </a:r>
            <a:r>
              <a:rPr lang="en-US" sz="2600" b="1" dirty="0" smtClean="0">
                <a:solidFill>
                  <a:srgbClr val="6C1A00"/>
                </a:solidFill>
              </a:rPr>
              <a:t>noon will </a:t>
            </a:r>
            <a:r>
              <a:rPr lang="en-US" sz="2600" b="1" dirty="0">
                <a:solidFill>
                  <a:srgbClr val="6C1A00"/>
                </a:solidFill>
              </a:rPr>
              <a:t>I </a:t>
            </a:r>
            <a:r>
              <a:rPr lang="en-US" sz="2600" b="1" dirty="0" smtClean="0">
                <a:solidFill>
                  <a:srgbClr val="6C1A00"/>
                </a:solidFill>
              </a:rPr>
              <a:t>pray,  </a:t>
            </a:r>
            <a:r>
              <a:rPr lang="en-US" sz="2600" b="1" dirty="0">
                <a:solidFill>
                  <a:srgbClr val="6C1A00"/>
                </a:solidFill>
              </a:rPr>
              <a:t>And cry aloud</a:t>
            </a:r>
            <a:br>
              <a:rPr lang="en-US" sz="2600" b="1" dirty="0">
                <a:solidFill>
                  <a:srgbClr val="6C1A00"/>
                </a:solidFill>
              </a:rPr>
            </a:br>
            <a:r>
              <a:rPr lang="en-US" sz="2600" b="1" dirty="0">
                <a:solidFill>
                  <a:srgbClr val="6C1A00"/>
                </a:solidFill>
              </a:rPr>
              <a:t>He shall hear my </a:t>
            </a:r>
            <a:r>
              <a:rPr lang="en-US" sz="2600" b="1" dirty="0" smtClean="0">
                <a:solidFill>
                  <a:srgbClr val="6C1A00"/>
                </a:solidFill>
              </a:rPr>
              <a:t>voice.”</a:t>
            </a:r>
            <a:endParaRPr lang="en-US" sz="2600" b="1" dirty="0">
              <a:solidFill>
                <a:srgbClr val="6C1A00"/>
              </a:solidFill>
            </a:endParaRPr>
          </a:p>
          <a:p>
            <a:pPr marL="514350" indent="-514350">
              <a:buNone/>
            </a:pPr>
            <a:endParaRPr lang="en-US" sz="2500" dirty="0"/>
          </a:p>
          <a:p>
            <a:pPr marL="514350" indent="-514350">
              <a:buNone/>
            </a:pPr>
            <a:endParaRPr lang="en-US" sz="2500" dirty="0"/>
          </a:p>
        </p:txBody>
      </p:sp>
      <p:pic>
        <p:nvPicPr>
          <p:cNvPr id="4" name="Picture 3" descr="aid167351-v4-728px-Act-Like-a-Christian-in-Any-Circumstance-Step-8-Version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00601" y="3514759"/>
            <a:ext cx="4343399" cy="334324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33400" y="4114800"/>
            <a:ext cx="38862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</a:rPr>
              <a:t>“I surrender all,</a:t>
            </a:r>
          </a:p>
          <a:p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</a:rPr>
              <a:t> I surrender all, </a:t>
            </a:r>
          </a:p>
          <a:p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</a:rPr>
              <a:t>All to Thee my blessed Saviour, </a:t>
            </a:r>
          </a:p>
          <a:p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</a:rPr>
              <a:t>I surrender all.” </a:t>
            </a:r>
            <a:endParaRPr lang="en-US" sz="32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81000" y="3505200"/>
            <a:ext cx="8153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 startAt="7"/>
            </a:pPr>
            <a:r>
              <a:rPr lang="en-US" sz="3200" b="1" dirty="0" smtClean="0"/>
              <a:t>Come to Him and surrender.  </a:t>
            </a:r>
            <a:r>
              <a:rPr lang="en-US" sz="3200" dirty="0" smtClean="0">
                <a:solidFill>
                  <a:srgbClr val="C00000"/>
                </a:solidFill>
              </a:rPr>
              <a:t>Psalm 68:19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trust-in-the-lor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4769" y="1295400"/>
            <a:ext cx="9198769" cy="5562601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2400"/>
            <a:ext cx="8229600" cy="6705600"/>
          </a:xfrm>
        </p:spPr>
        <p:txBody>
          <a:bodyPr>
            <a:normAutofit/>
          </a:bodyPr>
          <a:lstStyle/>
          <a:p>
            <a:pPr marL="514350" lvl="0" indent="-514350">
              <a:buFont typeface="+mj-lt"/>
              <a:buAutoNum type="arabicPeriod" startAt="8"/>
            </a:pPr>
            <a:r>
              <a:rPr lang="en-US" b="1" dirty="0" smtClean="0"/>
              <a:t>Trust Him.	</a:t>
            </a:r>
            <a:endParaRPr lang="en-US" b="1" dirty="0"/>
          </a:p>
          <a:p>
            <a:pPr marL="514350" lvl="0" indent="-514350">
              <a:buNone/>
            </a:pPr>
            <a:r>
              <a:rPr lang="en-US" b="1" dirty="0" smtClean="0"/>
              <a:t>	 </a:t>
            </a:r>
            <a:r>
              <a:rPr lang="en-US" b="1" dirty="0">
                <a:solidFill>
                  <a:srgbClr val="C00000"/>
                </a:solidFill>
              </a:rPr>
              <a:t>1 Peter </a:t>
            </a:r>
            <a:r>
              <a:rPr lang="en-US" b="1" dirty="0" smtClean="0">
                <a:solidFill>
                  <a:srgbClr val="C00000"/>
                </a:solidFill>
              </a:rPr>
              <a:t>5:7, 	 Proverbs 3:5–6</a:t>
            </a:r>
            <a:endParaRPr lang="en-US" b="1" dirty="0">
              <a:solidFill>
                <a:srgbClr val="C00000"/>
              </a:solidFill>
            </a:endParaRPr>
          </a:p>
          <a:p>
            <a:pPr marL="514350" lvl="0" indent="-514350">
              <a:buFont typeface="+mj-lt"/>
              <a:buAutoNum type="arabicPeriod" startAt="8"/>
            </a:pPr>
            <a:endParaRPr lang="en-US" dirty="0"/>
          </a:p>
          <a:p>
            <a:pPr marL="514350" indent="-514350">
              <a:buNone/>
            </a:pP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0" y="1981200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332</TotalTime>
  <Words>156</Words>
  <Application>Microsoft Office PowerPoint</Application>
  <PresentationFormat>On-screen Show (4:3)</PresentationFormat>
  <Paragraphs>21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Why Carry Your Burden? </vt:lpstr>
      <vt:lpstr>What is a God-given burden?</vt:lpstr>
      <vt:lpstr>Different  kinds of burdens. Ps 38:4  </vt:lpstr>
      <vt:lpstr>Slide 4</vt:lpstr>
      <vt:lpstr>Slide 5</vt:lpstr>
      <vt:lpstr>Slide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acer</cp:lastModifiedBy>
  <cp:revision>18</cp:revision>
  <dcterms:created xsi:type="dcterms:W3CDTF">2017-06-25T12:26:05Z</dcterms:created>
  <dcterms:modified xsi:type="dcterms:W3CDTF">2017-06-26T08:56:15Z</dcterms:modified>
</cp:coreProperties>
</file>