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43048-9F37-44EC-8DF0-AB180EF6450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C998D-DB00-42C1-B4CC-C87C8A1B22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455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43048-9F37-44EC-8DF0-AB180EF6450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C998D-DB00-42C1-B4CC-C87C8A1B22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489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43048-9F37-44EC-8DF0-AB180EF6450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C998D-DB00-42C1-B4CC-C87C8A1B22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040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43048-9F37-44EC-8DF0-AB180EF6450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C998D-DB00-42C1-B4CC-C87C8A1B22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21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43048-9F37-44EC-8DF0-AB180EF6450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C998D-DB00-42C1-B4CC-C87C8A1B22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714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43048-9F37-44EC-8DF0-AB180EF6450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C998D-DB00-42C1-B4CC-C87C8A1B22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795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43048-9F37-44EC-8DF0-AB180EF6450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C998D-DB00-42C1-B4CC-C87C8A1B22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498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43048-9F37-44EC-8DF0-AB180EF6450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C998D-DB00-42C1-B4CC-C87C8A1B22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836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43048-9F37-44EC-8DF0-AB180EF6450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C998D-DB00-42C1-B4CC-C87C8A1B22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787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43048-9F37-44EC-8DF0-AB180EF6450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C998D-DB00-42C1-B4CC-C87C8A1B22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46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43048-9F37-44EC-8DF0-AB180EF6450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C998D-DB00-42C1-B4CC-C87C8A1B22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879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443048-9F37-44EC-8DF0-AB180EF6450A}" type="datetimeFigureOut">
              <a:rPr lang="en-US" smtClean="0"/>
              <a:t>6/25/2018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C998D-DB00-42C1-B4CC-C87C8A1B22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940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71500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PART 2 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19" y="152400"/>
            <a:ext cx="8894142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5710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609600"/>
            <a:ext cx="8686800" cy="1241425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rgbClr val="FF0000"/>
                </a:solidFill>
              </a:rPr>
              <a:t>Judges </a:t>
            </a:r>
            <a:r>
              <a:rPr lang="en-US" dirty="0">
                <a:solidFill>
                  <a:srgbClr val="FF0000"/>
                </a:solidFill>
              </a:rPr>
              <a:t>7: 1- 23 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676400"/>
            <a:ext cx="8610600" cy="4953000"/>
          </a:xfrm>
        </p:spPr>
        <p:txBody>
          <a:bodyPr/>
          <a:lstStyle/>
          <a:p>
            <a:pPr algn="l"/>
            <a:r>
              <a:rPr lang="en-US" sz="4400" dirty="0">
                <a:solidFill>
                  <a:srgbClr val="FF0000"/>
                </a:solidFill>
              </a:rPr>
              <a:t>James 4:13-17 </a:t>
            </a:r>
            <a:endParaRPr lang="en-US" sz="4400" dirty="0" smtClean="0">
              <a:solidFill>
                <a:srgbClr val="FF0000"/>
              </a:solidFill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US" sz="4400" dirty="0">
                <a:solidFill>
                  <a:srgbClr val="FF0000"/>
                </a:solidFill>
              </a:rPr>
              <a:t>Luke </a:t>
            </a:r>
            <a:r>
              <a:rPr lang="en-US" sz="4400" dirty="0" smtClean="0">
                <a:solidFill>
                  <a:srgbClr val="FF0000"/>
                </a:solidFill>
              </a:rPr>
              <a:t>5:4-8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sz="4400" dirty="0">
                <a:solidFill>
                  <a:srgbClr val="FF0000"/>
                </a:solidFill>
              </a:rPr>
              <a:t>Matt. </a:t>
            </a:r>
            <a:r>
              <a:rPr lang="en-US" sz="4400" dirty="0" smtClean="0">
                <a:solidFill>
                  <a:srgbClr val="FF0000"/>
                </a:solidFill>
              </a:rPr>
              <a:t>16:21-23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sz="4400" dirty="0">
                <a:solidFill>
                  <a:srgbClr val="FF0000"/>
                </a:solidFill>
              </a:rPr>
              <a:t>2 Sam. </a:t>
            </a:r>
            <a:r>
              <a:rPr lang="en-US" sz="4400" dirty="0" smtClean="0">
                <a:solidFill>
                  <a:srgbClr val="FF0000"/>
                </a:solidFill>
              </a:rPr>
              <a:t>17</a:t>
            </a:r>
          </a:p>
          <a:p>
            <a:pPr marL="514350" indent="-514350" algn="l">
              <a:buFont typeface="+mj-lt"/>
              <a:buAutoNum type="arabicPeriod"/>
            </a:pPr>
            <a:r>
              <a:rPr lang="en-US" sz="4400" dirty="0">
                <a:solidFill>
                  <a:srgbClr val="FF0000"/>
                </a:solidFill>
              </a:rPr>
              <a:t>Num </a:t>
            </a:r>
            <a:r>
              <a:rPr lang="en-US" sz="4400" dirty="0" smtClean="0">
                <a:solidFill>
                  <a:srgbClr val="FF0000"/>
                </a:solidFill>
              </a:rPr>
              <a:t>13-14 </a:t>
            </a:r>
          </a:p>
          <a:p>
            <a:pPr algn="l"/>
            <a:endParaRPr lang="en-US" sz="4000" b="1" dirty="0" smtClean="0"/>
          </a:p>
          <a:p>
            <a:pPr marL="514350" indent="-514350" algn="l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9684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1"/>
            <a:ext cx="9067800" cy="1142999"/>
          </a:xfrm>
        </p:spPr>
        <p:txBody>
          <a:bodyPr>
            <a:normAutofit fontScale="90000"/>
          </a:bodyPr>
          <a:lstStyle/>
          <a:p>
            <a:pPr marL="742950" indent="-742950" algn="l">
              <a:buFont typeface="+mj-lt"/>
              <a:buAutoNum type="arabicPeriod"/>
            </a:pPr>
            <a:r>
              <a:rPr lang="en-US" sz="4000" b="1" dirty="0" smtClean="0">
                <a:solidFill>
                  <a:srgbClr val="FF0000"/>
                </a:solidFill>
              </a:rPr>
              <a:t>LET US SEE HOW GOD’S PLAN</a:t>
            </a:r>
            <a:r>
              <a:rPr lang="en-US" sz="4000" b="1" dirty="0">
                <a:solidFill>
                  <a:srgbClr val="FF0000"/>
                </a:solidFill>
              </a:rPr>
              <a:t>  </a:t>
            </a:r>
            <a:r>
              <a:rPr lang="en-US" sz="4000" b="1" dirty="0" smtClean="0">
                <a:solidFill>
                  <a:srgbClr val="FF0000"/>
                </a:solidFill>
              </a:rPr>
              <a:t>WORK’S</a:t>
            </a:r>
            <a:r>
              <a:rPr lang="en-US" b="1" dirty="0"/>
              <a:t>      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" y="1066800"/>
            <a:ext cx="8915400" cy="5638800"/>
          </a:xfrm>
        </p:spPr>
        <p:txBody>
          <a:bodyPr>
            <a:normAutofit lnSpcReduction="10000"/>
          </a:bodyPr>
          <a:lstStyle/>
          <a:p>
            <a:pPr marL="514350" indent="-514350" algn="l">
              <a:buFont typeface="+mj-lt"/>
              <a:buAutoNum type="alphaLcParenR"/>
            </a:pPr>
            <a:r>
              <a:rPr lang="en-US" sz="3600" dirty="0" smtClean="0">
                <a:solidFill>
                  <a:schemeClr val="tx1"/>
                </a:solidFill>
              </a:rPr>
              <a:t>God </a:t>
            </a:r>
            <a:r>
              <a:rPr lang="en-US" sz="3600" dirty="0">
                <a:solidFill>
                  <a:schemeClr val="tx1"/>
                </a:solidFill>
              </a:rPr>
              <a:t>Always Has  A Different </a:t>
            </a:r>
            <a:r>
              <a:rPr lang="en-US" sz="3600" dirty="0" smtClean="0">
                <a:solidFill>
                  <a:schemeClr val="tx1"/>
                </a:solidFill>
              </a:rPr>
              <a:t>Plan </a:t>
            </a:r>
            <a:endParaRPr lang="en-US" sz="3600" dirty="0" smtClean="0">
              <a:solidFill>
                <a:srgbClr val="FF0000"/>
              </a:solidFill>
            </a:endParaRPr>
          </a:p>
          <a:p>
            <a:pPr marL="514350" indent="-514350" algn="l">
              <a:buFont typeface="+mj-lt"/>
              <a:buAutoNum type="alphaLcParenR"/>
            </a:pPr>
            <a:r>
              <a:rPr lang="en-US" sz="3600" dirty="0">
                <a:solidFill>
                  <a:schemeClr val="tx1"/>
                </a:solidFill>
              </a:rPr>
              <a:t>God’s </a:t>
            </a:r>
            <a:r>
              <a:rPr lang="en-US" sz="3600" dirty="0" smtClean="0">
                <a:solidFill>
                  <a:schemeClr val="tx1"/>
                </a:solidFill>
              </a:rPr>
              <a:t>always confirms His </a:t>
            </a:r>
            <a:r>
              <a:rPr lang="en-US" sz="3600" dirty="0">
                <a:solidFill>
                  <a:schemeClr val="tx1"/>
                </a:solidFill>
              </a:rPr>
              <a:t>Plan </a:t>
            </a:r>
            <a:r>
              <a:rPr lang="en-US" sz="3600" dirty="0" smtClean="0">
                <a:solidFill>
                  <a:schemeClr val="tx1"/>
                </a:solidFill>
              </a:rPr>
              <a:t>  </a:t>
            </a:r>
          </a:p>
          <a:p>
            <a:pPr lvl="0" algn="l"/>
            <a:r>
              <a:rPr lang="en-US" sz="4000" dirty="0">
                <a:solidFill>
                  <a:schemeClr val="tx1"/>
                </a:solidFill>
              </a:rPr>
              <a:t>He speaks through His Word, </a:t>
            </a:r>
            <a:r>
              <a:rPr lang="en-US" sz="4000" dirty="0">
                <a:solidFill>
                  <a:srgbClr val="FF0000"/>
                </a:solidFill>
              </a:rPr>
              <a:t>Rom. 10:17</a:t>
            </a:r>
            <a:r>
              <a:rPr lang="en-US" sz="4000" dirty="0">
                <a:solidFill>
                  <a:schemeClr val="tx1"/>
                </a:solidFill>
              </a:rPr>
              <a:t>. </a:t>
            </a:r>
          </a:p>
          <a:p>
            <a:pPr lvl="0" algn="l"/>
            <a:r>
              <a:rPr lang="en-US" sz="4000" dirty="0">
                <a:solidFill>
                  <a:schemeClr val="tx1"/>
                </a:solidFill>
              </a:rPr>
              <a:t>He speaks through the Spirit, </a:t>
            </a:r>
            <a:r>
              <a:rPr lang="en-US" sz="4000" dirty="0" smtClean="0">
                <a:solidFill>
                  <a:schemeClr val="tx1"/>
                </a:solidFill>
              </a:rPr>
              <a:t>                       </a:t>
            </a:r>
            <a:r>
              <a:rPr lang="en-US" sz="4000" dirty="0" smtClean="0">
                <a:solidFill>
                  <a:srgbClr val="FF0000"/>
                </a:solidFill>
              </a:rPr>
              <a:t>Acts </a:t>
            </a:r>
            <a:r>
              <a:rPr lang="en-US" sz="4000" dirty="0">
                <a:solidFill>
                  <a:srgbClr val="FF0000"/>
                </a:solidFill>
              </a:rPr>
              <a:t>13:2; 16:6-8. </a:t>
            </a:r>
          </a:p>
          <a:p>
            <a:pPr lvl="0" algn="l"/>
            <a:r>
              <a:rPr lang="en-US" sz="4000" dirty="0">
                <a:solidFill>
                  <a:schemeClr val="tx1"/>
                </a:solidFill>
              </a:rPr>
              <a:t>He speaks through other believers</a:t>
            </a:r>
            <a:r>
              <a:rPr lang="en-US" sz="4000" dirty="0" smtClean="0">
                <a:solidFill>
                  <a:schemeClr val="tx1"/>
                </a:solidFill>
              </a:rPr>
              <a:t>,            </a:t>
            </a:r>
            <a:r>
              <a:rPr lang="en-US" sz="4000" dirty="0">
                <a:solidFill>
                  <a:srgbClr val="FF0000"/>
                </a:solidFill>
              </a:rPr>
              <a:t>Acts 9:17-18.</a:t>
            </a:r>
          </a:p>
          <a:p>
            <a:pPr lvl="0" algn="l"/>
            <a:r>
              <a:rPr lang="en-US" sz="4000" dirty="0">
                <a:solidFill>
                  <a:schemeClr val="tx1"/>
                </a:solidFill>
              </a:rPr>
              <a:t>He even speaks through the circumstances of life, </a:t>
            </a:r>
            <a:r>
              <a:rPr lang="en-US" sz="4000" dirty="0">
                <a:solidFill>
                  <a:srgbClr val="FF0000"/>
                </a:solidFill>
              </a:rPr>
              <a:t>Gen. 24:12-16</a:t>
            </a:r>
            <a:r>
              <a:rPr lang="en-US" sz="4000" dirty="0">
                <a:solidFill>
                  <a:schemeClr val="tx1"/>
                </a:solidFill>
              </a:rPr>
              <a:t>.    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039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28601"/>
            <a:ext cx="9144000" cy="914400"/>
          </a:xfrm>
        </p:spPr>
        <p:txBody>
          <a:bodyPr>
            <a:normAutofit/>
          </a:bodyPr>
          <a:lstStyle/>
          <a:p>
            <a:pPr marL="742950" indent="-742950" algn="l">
              <a:buFont typeface="+mj-lt"/>
              <a:buAutoNum type="alphaUcPeriod" startAt="3"/>
            </a:pPr>
            <a:r>
              <a:rPr lang="en-US" b="1" dirty="0" smtClean="0"/>
              <a:t>God’s </a:t>
            </a:r>
            <a:r>
              <a:rPr lang="en-US" b="1" dirty="0"/>
              <a:t>Plan </a:t>
            </a:r>
            <a:r>
              <a:rPr lang="en-US" b="1" dirty="0" smtClean="0"/>
              <a:t>Is always clear </a:t>
            </a:r>
            <a:r>
              <a:rPr lang="en-US" dirty="0" smtClean="0"/>
              <a:t> </a:t>
            </a:r>
            <a:r>
              <a:rPr lang="en-US" sz="4000" dirty="0" smtClean="0">
                <a:solidFill>
                  <a:srgbClr val="FF0000"/>
                </a:solidFill>
              </a:rPr>
              <a:t>V.15-23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447800"/>
            <a:ext cx="8991600" cy="5257800"/>
          </a:xfrm>
        </p:spPr>
        <p:txBody>
          <a:bodyPr>
            <a:normAutofit/>
          </a:bodyPr>
          <a:lstStyle/>
          <a:p>
            <a:pPr marL="857250" indent="-857250" algn="l">
              <a:buFont typeface="+mj-lt"/>
              <a:buAutoNum type="romanUcPeriod" startAt="2"/>
            </a:pPr>
            <a:r>
              <a:rPr lang="en-US" sz="4000" b="1" dirty="0" smtClean="0">
                <a:solidFill>
                  <a:srgbClr val="FF0000"/>
                </a:solidFill>
              </a:rPr>
              <a:t>What is required to fulfill God’s plan </a:t>
            </a:r>
          </a:p>
          <a:p>
            <a:pPr marL="742950" indent="-742950" algn="l">
              <a:buFont typeface="+mj-lt"/>
              <a:buAutoNum type="alphaLcParenR"/>
            </a:pP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Total Surrender </a:t>
            </a:r>
          </a:p>
          <a:p>
            <a:pPr marL="571500" indent="-571500" algn="l">
              <a:buFont typeface="Wingdings" pitchFamily="2" charset="2"/>
              <a:buChar char="Ø"/>
            </a:pPr>
            <a:r>
              <a:rPr lang="en-US" sz="4000" b="1" dirty="0"/>
              <a:t> </a:t>
            </a:r>
            <a:r>
              <a:rPr lang="en-US" sz="4000" b="1" dirty="0">
                <a:solidFill>
                  <a:srgbClr val="FF0000"/>
                </a:solidFill>
              </a:rPr>
              <a:t>Rom. </a:t>
            </a:r>
            <a:r>
              <a:rPr lang="en-US" sz="4000" b="1" dirty="0" smtClean="0">
                <a:solidFill>
                  <a:srgbClr val="FF0000"/>
                </a:solidFill>
              </a:rPr>
              <a:t>8:28</a:t>
            </a:r>
          </a:p>
          <a:p>
            <a:pPr marL="571500" indent="-571500" algn="l">
              <a:buFont typeface="Wingdings" pitchFamily="2" charset="2"/>
              <a:buChar char="Ø"/>
            </a:pPr>
            <a:r>
              <a:rPr lang="en-US" sz="4000" b="1" dirty="0">
                <a:solidFill>
                  <a:srgbClr val="FF0000"/>
                </a:solidFill>
              </a:rPr>
              <a:t>Jer. </a:t>
            </a:r>
            <a:r>
              <a:rPr lang="en-US" sz="4000" b="1" dirty="0" smtClean="0">
                <a:solidFill>
                  <a:srgbClr val="FF0000"/>
                </a:solidFill>
              </a:rPr>
              <a:t>29:11</a:t>
            </a:r>
          </a:p>
          <a:p>
            <a:pPr marL="742950" indent="-742950" algn="l">
              <a:buFont typeface="+mj-lt"/>
              <a:buAutoNum type="alphaLcParenR" startAt="2"/>
            </a:pP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Total Obedience  </a:t>
            </a:r>
          </a:p>
          <a:p>
            <a:pPr marL="571500" indent="-571500" algn="l">
              <a:buFont typeface="Wingdings" pitchFamily="2" charset="2"/>
              <a:buChar char="Ø"/>
            </a:pPr>
            <a:r>
              <a:rPr lang="en-US" sz="4000" b="1" dirty="0">
                <a:solidFill>
                  <a:srgbClr val="FF0000"/>
                </a:solidFill>
              </a:rPr>
              <a:t>1 Sam. </a:t>
            </a:r>
            <a:r>
              <a:rPr lang="en-US" sz="4000" b="1" dirty="0" smtClean="0">
                <a:solidFill>
                  <a:srgbClr val="FF0000"/>
                </a:solidFill>
              </a:rPr>
              <a:t>15:22  </a:t>
            </a:r>
            <a:endParaRPr lang="en-US" sz="4000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133600"/>
            <a:ext cx="4572000" cy="4569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5573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228601"/>
            <a:ext cx="8839200" cy="1219200"/>
          </a:xfrm>
        </p:spPr>
        <p:txBody>
          <a:bodyPr/>
          <a:lstStyle/>
          <a:p>
            <a:pPr marL="742950" indent="-742950" algn="l">
              <a:buFont typeface="+mj-lt"/>
              <a:buAutoNum type="alphaLcParenR" startAt="3"/>
            </a:pPr>
            <a:r>
              <a:rPr lang="en-US" b="1" dirty="0" smtClean="0"/>
              <a:t>GREAT FAITH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143000"/>
            <a:ext cx="8839200" cy="5410200"/>
          </a:xfrm>
        </p:spPr>
        <p:txBody>
          <a:bodyPr>
            <a:normAutofit/>
          </a:bodyPr>
          <a:lstStyle/>
          <a:p>
            <a:pPr algn="l"/>
            <a:r>
              <a:rPr lang="en-US" sz="4800" b="1" dirty="0">
                <a:solidFill>
                  <a:srgbClr val="FF0000"/>
                </a:solidFill>
              </a:rPr>
              <a:t>It took great </a:t>
            </a:r>
            <a:r>
              <a:rPr lang="en-US" sz="4800" b="1" dirty="0" smtClean="0">
                <a:solidFill>
                  <a:srgbClr val="FF0000"/>
                </a:solidFill>
              </a:rPr>
              <a:t>faith  </a:t>
            </a:r>
            <a:r>
              <a:rPr lang="en-US" sz="4800" b="1" dirty="0">
                <a:solidFill>
                  <a:srgbClr val="FF0000"/>
                </a:solidFill>
              </a:rPr>
              <a:t>for </a:t>
            </a:r>
            <a:r>
              <a:rPr lang="en-US" sz="4800" b="1" dirty="0" smtClean="0">
                <a:solidFill>
                  <a:srgbClr val="FF0000"/>
                </a:solidFill>
              </a:rPr>
              <a:t>: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Those 300 </a:t>
            </a:r>
            <a:r>
              <a:rPr lang="en-US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men to go out against 135 thousands </a:t>
            </a:r>
            <a:r>
              <a:rPr lang="en-US" sz="4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men</a:t>
            </a:r>
          </a:p>
          <a:p>
            <a:pPr marL="457200" lvl="0" indent="-457200" algn="l">
              <a:buFont typeface="Arial" pitchFamily="34" charset="0"/>
              <a:buChar char="•"/>
            </a:pPr>
            <a:r>
              <a:rPr lang="en-US" sz="4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Them to </a:t>
            </a:r>
            <a:r>
              <a:rPr lang="en-US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take no </a:t>
            </a:r>
            <a:r>
              <a:rPr lang="en-US" sz="4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weapons  </a:t>
            </a:r>
            <a:endParaRPr lang="en-US" sz="4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Them to </a:t>
            </a:r>
            <a:r>
              <a:rPr lang="en-US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blow their </a:t>
            </a:r>
            <a:r>
              <a:rPr lang="en-US" sz="4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trumpets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4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Them to break </a:t>
            </a:r>
            <a:r>
              <a:rPr lang="en-US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those clay jars and shine those lights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9618" y="2523764"/>
            <a:ext cx="2030413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564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28600"/>
            <a:ext cx="8763000" cy="1470025"/>
          </a:xfrm>
        </p:spPr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en-US" b="1" dirty="0">
                <a:solidFill>
                  <a:srgbClr val="FF0000"/>
                </a:solidFill>
              </a:rPr>
              <a:t>THE </a:t>
            </a:r>
            <a:r>
              <a:rPr lang="en-US" b="1" dirty="0" smtClean="0">
                <a:solidFill>
                  <a:srgbClr val="FF0000"/>
                </a:solidFill>
              </a:rPr>
              <a:t>RESULT  OF 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OUR OBEDIENCE TO  </a:t>
            </a:r>
            <a:r>
              <a:rPr lang="en-US" b="1" dirty="0">
                <a:solidFill>
                  <a:srgbClr val="FF0000"/>
                </a:solidFill>
              </a:rPr>
              <a:t>GOD’S PLAN</a:t>
            </a:r>
            <a:r>
              <a:rPr lang="en-US" dirty="0"/>
              <a:t>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752600"/>
            <a:ext cx="9144000" cy="4724400"/>
          </a:xfrm>
        </p:spPr>
        <p:txBody>
          <a:bodyPr>
            <a:normAutofit/>
          </a:bodyPr>
          <a:lstStyle/>
          <a:p>
            <a:pPr marL="514350" indent="-514350" algn="l">
              <a:buFont typeface="+mj-lt"/>
              <a:buAutoNum type="alphaLcParenR"/>
            </a:pP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Your Enemies </a:t>
            </a:r>
            <a:r>
              <a:rPr lang="en-US" sz="4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Are Defeated </a:t>
            </a: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</a:t>
            </a:r>
            <a:r>
              <a:rPr lang="en-US" sz="4000" dirty="0" smtClean="0">
                <a:solidFill>
                  <a:srgbClr val="FF0000"/>
                </a:solidFill>
              </a:rPr>
              <a:t>V</a:t>
            </a:r>
            <a:r>
              <a:rPr lang="en-US" sz="4000" dirty="0">
                <a:solidFill>
                  <a:srgbClr val="FF0000"/>
                </a:solidFill>
              </a:rPr>
              <a:t>. 21-22 </a:t>
            </a:r>
            <a:endParaRPr lang="en-US" sz="4000" dirty="0" smtClean="0">
              <a:solidFill>
                <a:srgbClr val="FF0000"/>
              </a:solidFill>
            </a:endParaRPr>
          </a:p>
          <a:p>
            <a:pPr marL="742950" indent="-742950" algn="l">
              <a:buFont typeface="+mj-lt"/>
              <a:buAutoNum type="alphaLcParenR"/>
            </a:pP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 glory and honor will belong to God       </a:t>
            </a:r>
            <a:r>
              <a:rPr lang="en-US" sz="4000" dirty="0" smtClean="0">
                <a:solidFill>
                  <a:srgbClr val="FF0000"/>
                </a:solidFill>
              </a:rPr>
              <a:t>V</a:t>
            </a:r>
            <a:r>
              <a:rPr lang="en-US" sz="4000" dirty="0">
                <a:solidFill>
                  <a:srgbClr val="FF0000"/>
                </a:solidFill>
              </a:rPr>
              <a:t>. 2, </a:t>
            </a:r>
            <a:r>
              <a:rPr lang="en-US" sz="4000" dirty="0" smtClean="0">
                <a:solidFill>
                  <a:srgbClr val="FF0000"/>
                </a:solidFill>
              </a:rPr>
              <a:t>15-23 </a:t>
            </a:r>
          </a:p>
          <a:p>
            <a:pPr algn="l"/>
            <a:r>
              <a:rPr lang="en-US" sz="4000" dirty="0" smtClean="0">
                <a:solidFill>
                  <a:srgbClr val="FF0000"/>
                </a:solidFill>
              </a:rPr>
              <a:t> </a:t>
            </a:r>
            <a:r>
              <a:rPr lang="en-US" sz="4000" b="1" dirty="0">
                <a:solidFill>
                  <a:srgbClr val="FF0000"/>
                </a:solidFill>
              </a:rPr>
              <a:t>1 Cor. 10:31 </a:t>
            </a:r>
            <a:r>
              <a:rPr lang="en-US" sz="4000" baseline="30000" dirty="0">
                <a:solidFill>
                  <a:srgbClr val="FF0000"/>
                </a:solidFill>
              </a:rPr>
              <a:t> </a:t>
            </a:r>
            <a:endParaRPr lang="en-US" sz="4000" baseline="30000" dirty="0" smtClean="0">
              <a:solidFill>
                <a:srgbClr val="FF0000"/>
              </a:solidFill>
            </a:endParaRPr>
          </a:p>
          <a:p>
            <a:pPr algn="l"/>
            <a:r>
              <a:rPr lang="en-US" sz="4000" dirty="0" smtClean="0">
                <a:solidFill>
                  <a:srgbClr val="FF0000"/>
                </a:solidFill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>
                <a:solidFill>
                  <a:srgbClr val="FF0000"/>
                </a:solidFill>
              </a:rPr>
              <a:t>Matt. </a:t>
            </a:r>
            <a:r>
              <a:rPr lang="en-US" sz="4000" b="1" dirty="0" smtClean="0">
                <a:solidFill>
                  <a:srgbClr val="FF0000"/>
                </a:solidFill>
              </a:rPr>
              <a:t>5:16</a:t>
            </a:r>
            <a:endParaRPr lang="en-US" sz="40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964" y="3707018"/>
            <a:ext cx="5504654" cy="3074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0097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52400"/>
            <a:ext cx="8763000" cy="6553200"/>
          </a:xfrm>
        </p:spPr>
        <p:txBody>
          <a:bodyPr/>
          <a:lstStyle/>
          <a:p>
            <a:pPr algn="l"/>
            <a:r>
              <a:rPr lang="en-US" sz="4400" dirty="0">
                <a:solidFill>
                  <a:srgbClr val="FF0000"/>
                </a:solidFill>
              </a:rPr>
              <a:t>John 14:6 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aseline="30000" dirty="0">
                <a:solidFill>
                  <a:srgbClr val="FF0000"/>
                </a:solidFill>
              </a:rPr>
              <a:t> </a:t>
            </a: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Jesus answered, "I am the way and the truth and the life. No one comes to the Father except through me.  </a:t>
            </a:r>
            <a:endParaRPr lang="en-US" sz="4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/>
            <a:r>
              <a:rPr lang="en-US" sz="4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                                                                                              </a:t>
            </a:r>
            <a:r>
              <a:rPr lang="en-US" sz="4400" dirty="0">
                <a:solidFill>
                  <a:srgbClr val="FF0000"/>
                </a:solidFill>
              </a:rPr>
              <a:t>Acts 4:12 </a:t>
            </a:r>
            <a:r>
              <a:rPr lang="en-US" sz="4400" baseline="30000" dirty="0">
                <a:solidFill>
                  <a:srgbClr val="FF0000"/>
                </a:solidFill>
              </a:rPr>
              <a:t> </a:t>
            </a:r>
            <a:r>
              <a:rPr lang="en-US" sz="4400" dirty="0"/>
              <a:t> </a:t>
            </a:r>
            <a:r>
              <a:rPr lang="en-US" sz="4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Salvation is found in no one else, for there is no other name under heaven given to men by which we must be saved." 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926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240</Words>
  <Application>Microsoft Office PowerPoint</Application>
  <PresentationFormat>On-screen Show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PART 2  </vt:lpstr>
      <vt:lpstr>Judges 7: 1- 23  </vt:lpstr>
      <vt:lpstr>LET US SEE HOW GOD’S PLAN  WORK’S      </vt:lpstr>
      <vt:lpstr>God’s Plan Is always clear  V.15-23</vt:lpstr>
      <vt:lpstr>GREAT FAITH</vt:lpstr>
      <vt:lpstr>THE RESULT  OF  OUR OBEDIENCE TO  GOD’S PLAN </vt:lpstr>
      <vt:lpstr>PowerPoint Presentation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Gods Plan For Your Life Part 2 Judges 7: 1- 23</dc:title>
  <dc:creator>User</dc:creator>
  <cp:lastModifiedBy>User</cp:lastModifiedBy>
  <cp:revision>21</cp:revision>
  <dcterms:created xsi:type="dcterms:W3CDTF">2018-06-24T18:16:41Z</dcterms:created>
  <dcterms:modified xsi:type="dcterms:W3CDTF">2018-06-25T11:22:29Z</dcterms:modified>
</cp:coreProperties>
</file>