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924C-2776-448F-9D49-443C8CD595C3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78E3-A061-4CCB-81EF-68A0E3C41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924C-2776-448F-9D49-443C8CD595C3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78E3-A061-4CCB-81EF-68A0E3C41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924C-2776-448F-9D49-443C8CD595C3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78E3-A061-4CCB-81EF-68A0E3C41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924C-2776-448F-9D49-443C8CD595C3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78E3-A061-4CCB-81EF-68A0E3C41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924C-2776-448F-9D49-443C8CD595C3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78E3-A061-4CCB-81EF-68A0E3C41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924C-2776-448F-9D49-443C8CD595C3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78E3-A061-4CCB-81EF-68A0E3C41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924C-2776-448F-9D49-443C8CD595C3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78E3-A061-4CCB-81EF-68A0E3C41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924C-2776-448F-9D49-443C8CD595C3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78E3-A061-4CCB-81EF-68A0E3C41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924C-2776-448F-9D49-443C8CD595C3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78E3-A061-4CCB-81EF-68A0E3C41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924C-2776-448F-9D49-443C8CD595C3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78E3-A061-4CCB-81EF-68A0E3C41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924C-2776-448F-9D49-443C8CD595C3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78E3-A061-4CCB-81EF-68A0E3C41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B924C-2776-448F-9D49-443C8CD595C3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478E3-A061-4CCB-81EF-68A0E3C41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s://christiansfirst.files.wordpress.com/2013/10/003-prodigal-son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28600"/>
            <a:ext cx="8763000" cy="1676400"/>
          </a:xfrm>
        </p:spPr>
        <p:txBody>
          <a:bodyPr>
            <a:normAutofit fontScale="90000"/>
          </a:bodyPr>
          <a:lstStyle/>
          <a:p>
            <a:r>
              <a:rPr lang="en-US" sz="4900" b="1" dirty="0" smtClean="0"/>
              <a:t>HOPE FOR HURTING PARENTS </a:t>
            </a:r>
            <a:r>
              <a:rPr lang="en-US" b="1" dirty="0" smtClean="0"/>
              <a:t>                 </a:t>
            </a:r>
            <a:r>
              <a:rPr lang="en-US" dirty="0" smtClean="0"/>
              <a:t> </a:t>
            </a:r>
            <a:r>
              <a:rPr lang="en-US" dirty="0"/>
              <a:t>LUKE 15:11-24 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828800"/>
            <a:ext cx="8686800" cy="4800600"/>
          </a:xfrm>
        </p:spPr>
        <p:txBody>
          <a:bodyPr/>
          <a:lstStyle/>
          <a:p>
            <a:pPr marL="514350" indent="-514350" algn="l"/>
            <a:r>
              <a:rPr lang="en-US" b="1" dirty="0" smtClean="0">
                <a:solidFill>
                  <a:srgbClr val="FF0000"/>
                </a:solidFill>
              </a:rPr>
              <a:t>STAGE 1</a:t>
            </a:r>
            <a:r>
              <a:rPr lang="en-US" dirty="0" smtClean="0"/>
              <a:t>: </a:t>
            </a:r>
            <a:r>
              <a:rPr lang="en-US" sz="4000" dirty="0" smtClean="0"/>
              <a:t> </a:t>
            </a:r>
            <a:r>
              <a:rPr lang="en-US" sz="4400" b="1" dirty="0" smtClean="0">
                <a:solidFill>
                  <a:srgbClr val="0070C0"/>
                </a:solidFill>
              </a:rPr>
              <a:t>THE REBELLION OF THE SON</a:t>
            </a:r>
            <a:r>
              <a:rPr lang="en-US" sz="4000" dirty="0" smtClean="0"/>
              <a:t>. </a:t>
            </a:r>
          </a:p>
          <a:p>
            <a:pPr marL="571500" indent="-571500" algn="l">
              <a:buFont typeface="+mj-lt"/>
              <a:buAutoNum type="romanLcPeriod"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LET THEM GO</a:t>
            </a:r>
          </a:p>
          <a:p>
            <a:pPr marL="571500" indent="-571500" algn="l">
              <a:buFont typeface="+mj-lt"/>
              <a:buAutoNum type="romanLcPeriod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LET THEM MAKE THEIR OWN MISTAKES</a:t>
            </a:r>
          </a:p>
          <a:p>
            <a:pPr marL="571500" indent="-571500" algn="l">
              <a:buFont typeface="+mj-lt"/>
              <a:buAutoNum type="romanLcPeriod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LET THEM REAP THE CONSEQUENCES OF THEIR OWN CHOICES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3" descr="http://i1.wp.com/redeeminggod.com/wp-content/uploads/2015/04/Prodigal-Son-Pigs.jpg?resize=370%2C27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7600" y="4267200"/>
            <a:ext cx="33528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304800"/>
            <a:ext cx="8839200" cy="1470025"/>
          </a:xfrm>
        </p:spPr>
        <p:txBody>
          <a:bodyPr>
            <a:normAutofit fontScale="90000"/>
          </a:bodyPr>
          <a:lstStyle/>
          <a:p>
            <a:pPr algn="l"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sz="5300" b="1" dirty="0" smtClean="0">
                <a:solidFill>
                  <a:srgbClr val="FF0000"/>
                </a:solidFill>
              </a:rPr>
              <a:t>STAGE 2: </a:t>
            </a:r>
            <a:r>
              <a:rPr lang="en-US" sz="5300" b="1" dirty="0" smtClean="0">
                <a:solidFill>
                  <a:srgbClr val="0070C0"/>
                </a:solidFill>
              </a:rPr>
              <a:t>RE-EVALUATION AND REGRET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447800"/>
            <a:ext cx="8686800" cy="5181600"/>
          </a:xfrm>
        </p:spPr>
        <p:txBody>
          <a:bodyPr/>
          <a:lstStyle/>
          <a:p>
            <a:pPr marL="571500" indent="-571500" algn="l">
              <a:buFont typeface="+mj-lt"/>
              <a:buAutoNum type="romanLcPeriod"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YOU PRAY</a:t>
            </a:r>
          </a:p>
          <a:p>
            <a:pPr marL="571500" indent="-571500" algn="l"/>
            <a:endParaRPr lang="en-US" sz="4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857250" indent="-857250" algn="l">
              <a:buFont typeface="+mj-lt"/>
              <a:buAutoNum type="romanLcPeriod" startAt="2"/>
            </a:pPr>
            <a:r>
              <a:rPr lang="en-US" sz="4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COMMIT</a:t>
            </a:r>
          </a:p>
          <a:p>
            <a:pPr marL="571500" indent="-571500" algn="l"/>
            <a:endParaRPr lang="en-US" sz="4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857250" indent="-857250" algn="l">
              <a:buFont typeface="+mj-lt"/>
              <a:buAutoNum type="romanLcPeriod" startAt="3"/>
            </a:pPr>
            <a:r>
              <a:rPr lang="en-US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WAIT          </a:t>
            </a:r>
            <a:endParaRPr lang="en-US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3" descr="http://daysnthoughts.files.wordpress.com/2013/03/prodigalfather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2800" y="609600"/>
            <a:ext cx="57912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1470025"/>
          </a:xfrm>
        </p:spPr>
        <p:txBody>
          <a:bodyPr/>
          <a:lstStyle/>
          <a:p>
            <a:pPr algn="l"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STAGE III</a:t>
            </a:r>
            <a:r>
              <a:rPr lang="en-US" b="1" dirty="0" smtClean="0"/>
              <a:t>.  </a:t>
            </a:r>
            <a:r>
              <a:rPr lang="en-US" b="1" dirty="0" smtClean="0">
                <a:solidFill>
                  <a:srgbClr val="0070C0"/>
                </a:solidFill>
              </a:rPr>
              <a:t>THE RETURN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066800"/>
            <a:ext cx="8763000" cy="5486400"/>
          </a:xfrm>
        </p:spPr>
        <p:txBody>
          <a:bodyPr/>
          <a:lstStyle/>
          <a:p>
            <a:pPr marL="571500" indent="-571500" algn="l">
              <a:buFont typeface="+mj-lt"/>
              <a:buAutoNum type="romanLcPeriod"/>
            </a:pPr>
            <a:r>
              <a:rPr lang="en-US" dirty="0" smtClean="0">
                <a:solidFill>
                  <a:schemeClr val="tx1"/>
                </a:solidFill>
              </a:rPr>
              <a:t> LOVE THEM FAITHFULLY</a:t>
            </a:r>
          </a:p>
          <a:p>
            <a:pPr marL="571500" indent="-571500" algn="l">
              <a:buFont typeface="+mj-lt"/>
              <a:buAutoNum type="romanLcPeriod"/>
            </a:pP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ACCEPT THEM UNCONDITIONALLY</a:t>
            </a:r>
          </a:p>
          <a:p>
            <a:pPr marL="571500" indent="-571500" algn="l">
              <a:buFont typeface="+mj-lt"/>
              <a:buAutoNum type="romanLcPeriod"/>
            </a:pP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FORGIVE  THEM  COMPLETELY </a:t>
            </a:r>
          </a:p>
          <a:p>
            <a:pPr marL="571500" indent="-571500" algn="l">
              <a:buFont typeface="+mj-lt"/>
              <a:buAutoNum type="romanLcPeriod"/>
            </a:pPr>
            <a:endParaRPr lang="en-US" dirty="0">
              <a:solidFill>
                <a:schemeClr val="tx1"/>
              </a:solidFill>
            </a:endParaRPr>
          </a:p>
          <a:p>
            <a:pPr marL="571500" indent="-571500" algn="l"/>
            <a:endParaRPr lang="en-US" dirty="0" smtClean="0">
              <a:solidFill>
                <a:schemeClr val="tx1"/>
              </a:solidFill>
            </a:endParaRPr>
          </a:p>
          <a:p>
            <a:pPr marL="571500" indent="-571500" algn="l">
              <a:buFont typeface="+mj-lt"/>
              <a:buAutoNum type="alphaLcParenR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Bring forth a robe</a:t>
            </a:r>
          </a:p>
          <a:p>
            <a:pPr marL="571500" indent="-571500" algn="l">
              <a:buFont typeface="+mj-lt"/>
              <a:buAutoNum type="alphaLcParenR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Put a ring on his finger</a:t>
            </a:r>
          </a:p>
          <a:p>
            <a:pPr marL="571500" indent="-571500" algn="l">
              <a:buFont typeface="+mj-lt"/>
              <a:buAutoNum type="alphaLcParenR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Restored  to a full relation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3" descr="https://daysnthoughts.files.wordpress.com/2013/03/prodigal_son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1600" y="3429000"/>
            <a:ext cx="3962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85</Words>
  <Application>Microsoft Office PowerPoint</Application>
  <PresentationFormat>On-screen Show (4:3)</PresentationFormat>
  <Paragraphs>20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HOPE FOR HURTING PARENTS                   LUKE 15:11-24  </vt:lpstr>
      <vt:lpstr> STAGE 2: RE-EVALUATION AND REGRET  </vt:lpstr>
      <vt:lpstr> STAGE III.  THE RETURN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HOPE FOR HURTING PARENTS</dc:title>
  <dc:creator>ACER</dc:creator>
  <cp:lastModifiedBy>Prasad</cp:lastModifiedBy>
  <cp:revision>18</cp:revision>
  <dcterms:created xsi:type="dcterms:W3CDTF">2015-09-12T16:47:01Z</dcterms:created>
  <dcterms:modified xsi:type="dcterms:W3CDTF">2015-11-03T14:17:05Z</dcterms:modified>
</cp:coreProperties>
</file>