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0"/>
  </p:handoutMasterIdLst>
  <p:sldIdLst>
    <p:sldId id="264" r:id="rId2"/>
    <p:sldId id="256" r:id="rId3"/>
    <p:sldId id="261" r:id="rId4"/>
    <p:sldId id="262" r:id="rId5"/>
    <p:sldId id="263" r:id="rId6"/>
    <p:sldId id="257" r:id="rId7"/>
    <p:sldId id="258" r:id="rId8"/>
    <p:sldId id="260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F0EB87-2B64-4754-8C1F-D85DD29EE9A9}" type="datetimeFigureOut">
              <a:rPr lang="en-US" smtClean="0"/>
              <a:t>11/18/2016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98CFF0-0981-4287-B53A-7EF7EDA1F9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34733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2EAA1-9CB7-4D4B-AF83-9119AC8E1988}" type="datetimeFigureOut">
              <a:rPr lang="en-US" smtClean="0"/>
              <a:pPr/>
              <a:t>11/18/2016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23B2C-CCC5-4A70-A2E3-CC44C71C8FC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2EAA1-9CB7-4D4B-AF83-9119AC8E1988}" type="datetimeFigureOut">
              <a:rPr lang="en-US" smtClean="0"/>
              <a:pPr/>
              <a:t>11/18/2016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23B2C-CCC5-4A70-A2E3-CC44C71C8FC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2EAA1-9CB7-4D4B-AF83-9119AC8E1988}" type="datetimeFigureOut">
              <a:rPr lang="en-US" smtClean="0"/>
              <a:pPr/>
              <a:t>11/18/2016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23B2C-CCC5-4A70-A2E3-CC44C71C8FC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2EAA1-9CB7-4D4B-AF83-9119AC8E1988}" type="datetimeFigureOut">
              <a:rPr lang="en-US" smtClean="0"/>
              <a:pPr/>
              <a:t>11/18/2016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23B2C-CCC5-4A70-A2E3-CC44C71C8FC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2EAA1-9CB7-4D4B-AF83-9119AC8E1988}" type="datetimeFigureOut">
              <a:rPr lang="en-US" smtClean="0"/>
              <a:pPr/>
              <a:t>11/18/2016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23B2C-CCC5-4A70-A2E3-CC44C71C8FC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2EAA1-9CB7-4D4B-AF83-9119AC8E1988}" type="datetimeFigureOut">
              <a:rPr lang="en-US" smtClean="0"/>
              <a:pPr/>
              <a:t>11/18/2016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23B2C-CCC5-4A70-A2E3-CC44C71C8FC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2EAA1-9CB7-4D4B-AF83-9119AC8E1988}" type="datetimeFigureOut">
              <a:rPr lang="en-US" smtClean="0"/>
              <a:pPr/>
              <a:t>11/18/2016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23B2C-CCC5-4A70-A2E3-CC44C71C8FC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2EAA1-9CB7-4D4B-AF83-9119AC8E1988}" type="datetimeFigureOut">
              <a:rPr lang="en-US" smtClean="0"/>
              <a:pPr/>
              <a:t>11/18/2016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23B2C-CCC5-4A70-A2E3-CC44C71C8FC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2EAA1-9CB7-4D4B-AF83-9119AC8E1988}" type="datetimeFigureOut">
              <a:rPr lang="en-US" smtClean="0"/>
              <a:pPr/>
              <a:t>11/18/2016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23B2C-CCC5-4A70-A2E3-CC44C71C8FC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2EAA1-9CB7-4D4B-AF83-9119AC8E1988}" type="datetimeFigureOut">
              <a:rPr lang="en-US" smtClean="0"/>
              <a:pPr/>
              <a:t>11/18/2016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23B2C-CCC5-4A70-A2E3-CC44C71C8FC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2EAA1-9CB7-4D4B-AF83-9119AC8E1988}" type="datetimeFigureOut">
              <a:rPr lang="en-US" smtClean="0"/>
              <a:pPr/>
              <a:t>11/18/2016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23B2C-CCC5-4A70-A2E3-CC44C71C8FC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92EAA1-9CB7-4D4B-AF83-9119AC8E1988}" type="datetimeFigureOut">
              <a:rPr lang="en-US" smtClean="0"/>
              <a:pPr/>
              <a:t>11/18/2016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723B2C-CCC5-4A70-A2E3-CC44C71C8FC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elated image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71600" y="-533400"/>
            <a:ext cx="6096000" cy="7453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"/>
            <a:ext cx="8305800" cy="685800"/>
          </a:xfrm>
        </p:spPr>
        <p:txBody>
          <a:bodyPr>
            <a:normAutofit fontScale="90000"/>
          </a:bodyPr>
          <a:lstStyle/>
          <a:p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152400"/>
            <a:ext cx="8305800" cy="6705600"/>
          </a:xfrm>
        </p:spPr>
        <p:txBody>
          <a:bodyPr>
            <a:normAutofit fontScale="92500" lnSpcReduction="20000"/>
          </a:bodyPr>
          <a:lstStyle/>
          <a:p>
            <a:pPr lvl="0" algn="l">
              <a:buFont typeface="Arial" pitchFamily="34" charset="0"/>
              <a:buChar char="•"/>
            </a:pP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Life Of Faith begins with a call from God.   </a:t>
            </a:r>
          </a:p>
          <a:p>
            <a:pPr lvl="0" algn="l">
              <a:buFont typeface="Arial" pitchFamily="34" charset="0"/>
              <a:buChar char="•"/>
            </a:pP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God had called Abraham to leave his place of comfort and security to follow God to a place that only God knew about.</a:t>
            </a:r>
          </a:p>
          <a:p>
            <a:pPr lvl="0" algn="l">
              <a:buFont typeface="Arial" pitchFamily="34" charset="0"/>
              <a:buChar char="•"/>
            </a:pP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The word of God tells us that when Abraham was called he believed and obeyed God</a:t>
            </a:r>
          </a:p>
          <a:p>
            <a:pPr lvl="0" algn="l">
              <a:buFont typeface="Arial" pitchFamily="34" charset="0"/>
              <a:buChar char="•"/>
            </a:pP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He went out even though he didn't know 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where 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he was going. </a:t>
            </a:r>
          </a:p>
          <a:p>
            <a:pPr lvl="0" algn="l">
              <a:buFont typeface="Arial" pitchFamily="34" charset="0"/>
              <a:buChar char="•"/>
            </a:pP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God made a covenant with Abraham to bless him and make his name great. </a:t>
            </a:r>
          </a:p>
          <a:p>
            <a:pPr lvl="0" algn="l">
              <a:buFont typeface="Arial" pitchFamily="34" charset="0"/>
              <a:buChar char="•"/>
            </a:pP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God also told Abraham that he would be a blessing to all the earth. </a:t>
            </a:r>
          </a:p>
          <a:p>
            <a:pPr lvl="0" algn="l">
              <a:buFont typeface="Arial" pitchFamily="34" charset="0"/>
              <a:buChar char="•"/>
            </a:pP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Abraham committed his life to God and as a result of his commitment; </a:t>
            </a:r>
          </a:p>
          <a:p>
            <a:pPr lvl="0" algn="l">
              <a:buFont typeface="Arial" pitchFamily="34" charset="0"/>
              <a:buChar char="•"/>
            </a:pP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God gave Abraham a Confirmation of the promises that he had already received. </a:t>
            </a:r>
          </a:p>
          <a:p>
            <a:pPr algn="l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0"/>
            <a:ext cx="7772400" cy="5714999"/>
          </a:xfrm>
        </p:spPr>
        <p:txBody>
          <a:bodyPr>
            <a:normAutofit/>
          </a:bodyPr>
          <a:lstStyle/>
          <a:p>
            <a:r>
              <a:rPr lang="en-US" sz="4800" b="1" dirty="0" smtClean="0">
                <a:solidFill>
                  <a:srgbClr val="0070C0"/>
                </a:solidFill>
              </a:rPr>
              <a:t>The Journey of Faith </a:t>
            </a:r>
            <a:r>
              <a:rPr lang="en-US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2</a:t>
            </a:r>
            <a:br>
              <a:rPr lang="en-US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US" sz="4800" b="1" dirty="0" smtClean="0">
                <a:solidFill>
                  <a:srgbClr val="0070C0"/>
                </a:solidFill>
              </a:rPr>
              <a:t/>
            </a:r>
            <a:br>
              <a:rPr lang="en-US" sz="4800" b="1" dirty="0" smtClean="0">
                <a:solidFill>
                  <a:srgbClr val="0070C0"/>
                </a:solidFill>
              </a:rPr>
            </a:br>
            <a:r>
              <a:rPr lang="en-US" sz="4800" b="1" dirty="0" smtClean="0">
                <a:solidFill>
                  <a:srgbClr val="0070C0"/>
                </a:solidFill>
              </a:rPr>
              <a:t>How To Avoid Making             A Bad Decision                                                    </a:t>
            </a:r>
            <a:r>
              <a:rPr lang="en-US" sz="4800" dirty="0" smtClean="0">
                <a:solidFill>
                  <a:srgbClr val="FF0000"/>
                </a:solidFill>
              </a:rPr>
              <a:t>Genesis 12:10-20   </a:t>
            </a:r>
            <a:r>
              <a:rPr lang="en-US" sz="4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&amp;</a:t>
            </a:r>
            <a:r>
              <a:rPr lang="en-US" sz="4800" dirty="0" smtClean="0">
                <a:solidFill>
                  <a:srgbClr val="FF0000"/>
                </a:solidFill>
              </a:rPr>
              <a:t> 13:1-4   &amp;  Matt 10:28</a:t>
            </a:r>
            <a:endParaRPr lang="en-US" sz="4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685800"/>
            <a:ext cx="7848600" cy="4953000"/>
          </a:xfrm>
        </p:spPr>
        <p:txBody>
          <a:bodyPr/>
          <a:lstStyle/>
          <a:p>
            <a:pPr>
              <a:lnSpc>
                <a:spcPct val="115000"/>
              </a:lnSpc>
              <a:spcBef>
                <a:spcPts val="525"/>
              </a:spcBef>
              <a:spcAft>
                <a:spcPts val="525"/>
              </a:spcAft>
            </a:pPr>
            <a:r>
              <a:rPr lang="en-US" sz="4800" b="1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Lesson Aim</a:t>
            </a:r>
            <a:r>
              <a:rPr lang="en-US" sz="4800" b="1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:</a:t>
            </a:r>
            <a:r>
              <a:rPr lang="en-US" sz="4800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 </a:t>
            </a:r>
          </a:p>
          <a:p>
            <a:pPr>
              <a:lnSpc>
                <a:spcPct val="115000"/>
              </a:lnSpc>
              <a:spcBef>
                <a:spcPts val="525"/>
              </a:spcBef>
              <a:spcAft>
                <a:spcPts val="525"/>
              </a:spcAft>
            </a:pPr>
            <a:r>
              <a:rPr lang="en-US" sz="4800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To learn to fear God rather than man and to confront our problems instead of running from them: </a:t>
            </a:r>
            <a:endParaRPr lang="en-US" sz="4800" dirty="0" smtClean="0">
              <a:ea typeface="Calibri"/>
              <a:cs typeface="Times New Roman"/>
            </a:endParaRP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57200"/>
            <a:ext cx="7772400" cy="1470025"/>
          </a:xfrm>
        </p:spPr>
        <p:txBody>
          <a:bodyPr/>
          <a:lstStyle/>
          <a:p>
            <a:pPr marL="742950" indent="-742950">
              <a:buFont typeface="+mj-lt"/>
              <a:buAutoNum type="arabicPeriod"/>
            </a:pPr>
            <a:r>
              <a:rPr lang="en-US" b="1" dirty="0" smtClean="0">
                <a:solidFill>
                  <a:srgbClr val="0070C0"/>
                </a:solidFill>
              </a:rPr>
              <a:t>Don't Run From The Problem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1752600"/>
            <a:ext cx="8077200" cy="3886200"/>
          </a:xfrm>
        </p:spPr>
        <p:txBody>
          <a:bodyPr/>
          <a:lstStyle/>
          <a:p>
            <a:pPr algn="l">
              <a:buFont typeface="Arial" pitchFamily="34" charset="0"/>
              <a:buChar char="•"/>
            </a:pPr>
            <a:r>
              <a:rPr lang="en-US" sz="4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4400" dirty="0" smtClean="0">
                <a:solidFill>
                  <a:srgbClr val="FF0000"/>
                </a:solidFill>
              </a:rPr>
              <a:t>Faith</a:t>
            </a:r>
            <a:r>
              <a:rPr lang="en-US" sz="4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moves you in the direction of God's. towards</a:t>
            </a:r>
            <a:r>
              <a:rPr lang="en-US" sz="44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hope and Peace </a:t>
            </a:r>
          </a:p>
          <a:p>
            <a:pPr algn="l">
              <a:buFont typeface="Arial" pitchFamily="34" charset="0"/>
              <a:buChar char="•"/>
            </a:pPr>
            <a:r>
              <a:rPr lang="en-US" sz="4400" dirty="0" smtClean="0">
                <a:solidFill>
                  <a:srgbClr val="FF0000"/>
                </a:solidFill>
              </a:rPr>
              <a:t>Unbelief</a:t>
            </a:r>
            <a:r>
              <a:rPr lang="en-US" sz="4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moves you away from God toward </a:t>
            </a:r>
            <a:r>
              <a:rPr lang="en-US" sz="44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restlessness and fear</a:t>
            </a:r>
            <a:r>
              <a:rPr lang="en-US" sz="4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</a:p>
          <a:p>
            <a:pPr algn="l">
              <a:buFont typeface="Arial" pitchFamily="34" charset="0"/>
              <a:buChar char="•"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228600"/>
            <a:ext cx="8686800" cy="6400800"/>
          </a:xfrm>
        </p:spPr>
        <p:txBody>
          <a:bodyPr>
            <a:normAutofit/>
          </a:bodyPr>
          <a:lstStyle/>
          <a:p>
            <a:pPr marL="514350" indent="-514350" algn="l">
              <a:buFont typeface="+mj-lt"/>
              <a:buAutoNum type="arabicPeriod" startAt="2"/>
            </a:pPr>
            <a:r>
              <a:rPr lang="en-US" sz="3600" b="1" dirty="0">
                <a:solidFill>
                  <a:srgbClr val="0070C0"/>
                </a:solidFill>
              </a:rPr>
              <a:t>Be Thoughtful  Your Decisions </a:t>
            </a:r>
            <a:r>
              <a:rPr lang="en-US" sz="3600" b="1">
                <a:solidFill>
                  <a:srgbClr val="0070C0"/>
                </a:solidFill>
              </a:rPr>
              <a:t>Can  </a:t>
            </a:r>
            <a:r>
              <a:rPr lang="en-US" sz="3600" b="1" smtClean="0">
                <a:solidFill>
                  <a:srgbClr val="0070C0"/>
                </a:solidFill>
              </a:rPr>
              <a:t>Effect </a:t>
            </a:r>
            <a:r>
              <a:rPr lang="en-US" sz="3600" b="1" dirty="0" smtClean="0">
                <a:solidFill>
                  <a:srgbClr val="0070C0"/>
                </a:solidFill>
              </a:rPr>
              <a:t>Others</a:t>
            </a:r>
          </a:p>
          <a:p>
            <a:pPr marL="514350" indent="-514350" algn="l">
              <a:buFont typeface="+mj-lt"/>
              <a:buAutoNum type="alphaLcPeriod"/>
            </a:pPr>
            <a:r>
              <a:rPr lang="en-US" b="1" dirty="0" smtClean="0"/>
              <a:t> </a:t>
            </a:r>
            <a: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  <a:t>He </a:t>
            </a:r>
            <a:r>
              <a:rPr lang="en-US" b="1" dirty="0">
                <a:solidFill>
                  <a:schemeClr val="bg1">
                    <a:lumMod val="50000"/>
                  </a:schemeClr>
                </a:solidFill>
              </a:rPr>
              <a:t>Stop Trusting God and Start </a:t>
            </a:r>
            <a: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  <a:t>Scheming </a:t>
            </a:r>
            <a:r>
              <a:rPr lang="en-US" dirty="0" smtClean="0">
                <a:solidFill>
                  <a:srgbClr val="FF0000"/>
                </a:solidFill>
              </a:rPr>
              <a:t>Genesis 12:11-13;1 </a:t>
            </a:r>
            <a:r>
              <a:rPr lang="en-US" dirty="0">
                <a:solidFill>
                  <a:srgbClr val="FF0000"/>
                </a:solidFill>
              </a:rPr>
              <a:t>Cor. </a:t>
            </a:r>
            <a:r>
              <a:rPr lang="en-US" dirty="0" smtClean="0">
                <a:solidFill>
                  <a:srgbClr val="FF0000"/>
                </a:solidFill>
              </a:rPr>
              <a:t>3:18-20; </a:t>
            </a:r>
            <a:r>
              <a:rPr lang="en-US" dirty="0">
                <a:solidFill>
                  <a:srgbClr val="FF0000"/>
                </a:solidFill>
              </a:rPr>
              <a:t>Proverbs 3:5-7 </a:t>
            </a:r>
            <a:endParaRPr lang="en-US" b="1" dirty="0" smtClean="0">
              <a:solidFill>
                <a:srgbClr val="FF0000"/>
              </a:solidFill>
            </a:endParaRPr>
          </a:p>
          <a:p>
            <a:pPr marL="514350" indent="-514350" algn="l">
              <a:buFont typeface="+mj-lt"/>
              <a:buAutoNum type="alphaLcPeriod"/>
            </a:pPr>
            <a:r>
              <a:rPr lang="en-US" b="1" dirty="0"/>
              <a:t> </a:t>
            </a:r>
            <a:r>
              <a:rPr lang="en-US" b="1" dirty="0">
                <a:solidFill>
                  <a:schemeClr val="bg1">
                    <a:lumMod val="50000"/>
                  </a:schemeClr>
                </a:solidFill>
              </a:rPr>
              <a:t>He Moved From Having Faith in God's Protection to Fearing </a:t>
            </a:r>
            <a: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  <a:t>Man </a:t>
            </a:r>
            <a:r>
              <a:rPr lang="en-US" dirty="0"/>
              <a:t>(Fear of Destruction</a:t>
            </a:r>
            <a:r>
              <a:rPr lang="en-US" dirty="0" smtClean="0"/>
              <a:t>)</a:t>
            </a:r>
            <a:r>
              <a:rPr lang="en-US" dirty="0"/>
              <a:t> </a:t>
            </a:r>
            <a:r>
              <a:rPr lang="en-US" dirty="0">
                <a:solidFill>
                  <a:srgbClr val="FF0000"/>
                </a:solidFill>
              </a:rPr>
              <a:t>Genesis 12:11-12 </a:t>
            </a:r>
            <a:r>
              <a:rPr lang="en-US" dirty="0" smtClean="0">
                <a:solidFill>
                  <a:srgbClr val="FF0000"/>
                </a:solidFill>
              </a:rPr>
              <a:t>;</a:t>
            </a:r>
            <a:r>
              <a:rPr lang="en-US" dirty="0">
                <a:solidFill>
                  <a:srgbClr val="FF0000"/>
                </a:solidFill>
              </a:rPr>
              <a:t> Proverbs 29:25 </a:t>
            </a:r>
            <a:r>
              <a:rPr lang="en-US" dirty="0" smtClean="0">
                <a:solidFill>
                  <a:srgbClr val="FF0000"/>
                </a:solidFill>
              </a:rPr>
              <a:t>;Isaiah </a:t>
            </a:r>
            <a:r>
              <a:rPr lang="en-US" dirty="0">
                <a:solidFill>
                  <a:srgbClr val="FF0000"/>
                </a:solidFill>
              </a:rPr>
              <a:t>12:2-3 </a:t>
            </a:r>
            <a:endParaRPr lang="en-US" dirty="0" smtClean="0">
              <a:solidFill>
                <a:srgbClr val="FF0000"/>
              </a:solidFill>
            </a:endParaRPr>
          </a:p>
          <a:p>
            <a:pPr marL="514350" indent="-514350" algn="l">
              <a:buFont typeface="+mj-lt"/>
              <a:buAutoNum type="alphaLcPeriod"/>
            </a:pPr>
            <a: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  <a:t>He </a:t>
            </a:r>
            <a:r>
              <a:rPr lang="en-US" b="1" dirty="0">
                <a:solidFill>
                  <a:schemeClr val="bg1">
                    <a:lumMod val="50000"/>
                  </a:schemeClr>
                </a:solidFill>
              </a:rPr>
              <a:t>Became Self Centered:  </a:t>
            </a:r>
            <a:r>
              <a:rPr lang="en-US" dirty="0"/>
              <a:t>(Self-Absorption)</a:t>
            </a:r>
            <a:r>
              <a:rPr lang="en-US" b="1" u="sng" dirty="0"/>
              <a:t> </a:t>
            </a:r>
            <a:endParaRPr lang="en-US" b="1" u="sng" dirty="0" smtClean="0"/>
          </a:p>
          <a:p>
            <a:pPr marL="514350" indent="-514350" algn="l">
              <a:buFont typeface="+mj-lt"/>
              <a:buAutoNum type="alphaLcPeriod"/>
            </a:pPr>
            <a: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  <a:t>He </a:t>
            </a:r>
            <a:r>
              <a:rPr lang="en-US" b="1" dirty="0">
                <a:solidFill>
                  <a:schemeClr val="bg1">
                    <a:lumMod val="50000"/>
                  </a:schemeClr>
                </a:solidFill>
              </a:rPr>
              <a:t>Became a Curse Instead of a </a:t>
            </a:r>
            <a: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  <a:t>Blessing    </a:t>
            </a:r>
            <a:r>
              <a:rPr lang="en-US" dirty="0" smtClean="0"/>
              <a:t>(God's </a:t>
            </a:r>
            <a:r>
              <a:rPr lang="en-US" dirty="0"/>
              <a:t>Displeasure)</a:t>
            </a:r>
            <a:r>
              <a:rPr lang="en-US" b="1" dirty="0"/>
              <a:t> </a:t>
            </a:r>
            <a:r>
              <a:rPr lang="en-US" dirty="0">
                <a:solidFill>
                  <a:srgbClr val="FF0000"/>
                </a:solidFill>
              </a:rPr>
              <a:t>Genesis </a:t>
            </a:r>
            <a:r>
              <a:rPr lang="en-US" dirty="0" smtClean="0">
                <a:solidFill>
                  <a:srgbClr val="FF0000"/>
                </a:solidFill>
              </a:rPr>
              <a:t>12:14-17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228600"/>
            <a:ext cx="8763000" cy="6477000"/>
          </a:xfrm>
        </p:spPr>
        <p:txBody>
          <a:bodyPr/>
          <a:lstStyle/>
          <a:p>
            <a:pPr algn="l">
              <a:buFont typeface="Arial" pitchFamily="34" charset="0"/>
              <a:buChar char="•"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A. God's purpose for Abram's life was to be a blessing to others, but instead he brought a plague. </a:t>
            </a:r>
          </a:p>
          <a:p>
            <a:pPr algn="l"/>
            <a:r>
              <a:rPr lang="en-US" dirty="0">
                <a:solidFill>
                  <a:srgbClr val="0070C0"/>
                </a:solidFill>
              </a:rPr>
              <a:t>We can not be a blessing to others while we are out of God's will. </a:t>
            </a:r>
          </a:p>
          <a:p>
            <a:pPr algn="l">
              <a:buFont typeface="Arial" pitchFamily="34" charset="0"/>
              <a:buChar char="•"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B. Abram was treated well because of Sarai. </a:t>
            </a: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</a:t>
            </a:r>
            <a:r>
              <a:rPr lang="en-US" dirty="0" smtClean="0">
                <a:solidFill>
                  <a:srgbClr val="0070C0"/>
                </a:solidFill>
              </a:rPr>
              <a:t>We </a:t>
            </a:r>
            <a:r>
              <a:rPr lang="en-US" dirty="0">
                <a:solidFill>
                  <a:srgbClr val="0070C0"/>
                </a:solidFill>
              </a:rPr>
              <a:t>must ask </a:t>
            </a:r>
            <a:r>
              <a:rPr lang="en-US" dirty="0" smtClean="0">
                <a:solidFill>
                  <a:srgbClr val="0070C0"/>
                </a:solidFill>
              </a:rPr>
              <a:t>ourselves, Is </a:t>
            </a:r>
            <a:r>
              <a:rPr lang="en-US" dirty="0">
                <a:solidFill>
                  <a:srgbClr val="0070C0"/>
                </a:solidFill>
              </a:rPr>
              <a:t>this world's </a:t>
            </a:r>
            <a:r>
              <a:rPr lang="en-US" dirty="0" smtClean="0">
                <a:solidFill>
                  <a:srgbClr val="0070C0"/>
                </a:solidFill>
              </a:rPr>
              <a:t>goods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smtClean="0">
                <a:solidFill>
                  <a:srgbClr val="0070C0"/>
                </a:solidFill>
              </a:rPr>
              <a:t>&amp; pleasures </a:t>
            </a:r>
            <a:r>
              <a:rPr lang="en-US" dirty="0">
                <a:solidFill>
                  <a:srgbClr val="0070C0"/>
                </a:solidFill>
              </a:rPr>
              <a:t>really worth</a:t>
            </a:r>
            <a:r>
              <a:rPr lang="en-US" dirty="0" smtClean="0">
                <a:solidFill>
                  <a:srgbClr val="0070C0"/>
                </a:solidFill>
              </a:rPr>
              <a:t>, instead </a:t>
            </a:r>
            <a:r>
              <a:rPr lang="en-US" dirty="0">
                <a:solidFill>
                  <a:srgbClr val="0070C0"/>
                </a:solidFill>
              </a:rPr>
              <a:t>of the blessings of God. </a:t>
            </a:r>
          </a:p>
          <a:p>
            <a:pPr algn="l">
              <a:buFont typeface="Arial" pitchFamily="34" charset="0"/>
              <a:buChar char="•"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C. </a:t>
            </a: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God had to intervene 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on Abram's behalf.  </a:t>
            </a: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</a:t>
            </a:r>
            <a:r>
              <a:rPr lang="en-US" dirty="0" smtClean="0">
                <a:solidFill>
                  <a:srgbClr val="0070C0"/>
                </a:solidFill>
              </a:rPr>
              <a:t>While </a:t>
            </a:r>
            <a:r>
              <a:rPr lang="en-US" dirty="0">
                <a:solidFill>
                  <a:srgbClr val="0070C0"/>
                </a:solidFill>
              </a:rPr>
              <a:t>Abraham </a:t>
            </a:r>
            <a:r>
              <a:rPr lang="en-US" dirty="0" smtClean="0">
                <a:solidFill>
                  <a:srgbClr val="0070C0"/>
                </a:solidFill>
              </a:rPr>
              <a:t>may </a:t>
            </a:r>
            <a:r>
              <a:rPr lang="en-US" dirty="0">
                <a:solidFill>
                  <a:srgbClr val="0070C0"/>
                </a:solidFill>
              </a:rPr>
              <a:t>have forgotten God's promise to him. God didn't forget Abraham. </a:t>
            </a:r>
          </a:p>
          <a:p>
            <a:pPr algn="l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685800"/>
            <a:ext cx="8534400" cy="1752600"/>
          </a:xfrm>
        </p:spPr>
        <p:txBody>
          <a:bodyPr>
            <a:normAutofit fontScale="90000"/>
          </a:bodyPr>
          <a:lstStyle/>
          <a:p>
            <a:pPr marL="742950" indent="-742950">
              <a:buFont typeface="+mj-lt"/>
              <a:buAutoNum type="arabicPeriod" startAt="3"/>
            </a:pPr>
            <a:r>
              <a:rPr lang="en-US" b="1" dirty="0">
                <a:solidFill>
                  <a:srgbClr val="0070C0"/>
                </a:solidFill>
              </a:rPr>
              <a:t>Correct Your Decision and </a:t>
            </a:r>
            <a:r>
              <a:rPr lang="en-US" b="1" dirty="0" smtClean="0">
                <a:solidFill>
                  <a:srgbClr val="0070C0"/>
                </a:solidFill>
              </a:rPr>
              <a:t>      Change </a:t>
            </a:r>
            <a:r>
              <a:rPr lang="en-US" b="1" dirty="0">
                <a:solidFill>
                  <a:srgbClr val="0070C0"/>
                </a:solidFill>
              </a:rPr>
              <a:t>Your </a:t>
            </a:r>
            <a:r>
              <a:rPr lang="en-US" b="1" dirty="0" smtClean="0">
                <a:solidFill>
                  <a:srgbClr val="0070C0"/>
                </a:solidFill>
              </a:rPr>
              <a:t>Direction  </a:t>
            </a:r>
            <a:r>
              <a:rPr lang="en-US" b="1" dirty="0" smtClean="0">
                <a:solidFill>
                  <a:srgbClr val="00B0F0"/>
                </a:solidFill>
              </a:rPr>
              <a:t>            </a:t>
            </a:r>
            <a:r>
              <a:rPr lang="en-US" dirty="0" smtClean="0">
                <a:solidFill>
                  <a:srgbClr val="FF0000"/>
                </a:solidFill>
              </a:rPr>
              <a:t>Genesis </a:t>
            </a:r>
            <a:r>
              <a:rPr lang="en-US" dirty="0">
                <a:solidFill>
                  <a:srgbClr val="FF0000"/>
                </a:solidFill>
              </a:rPr>
              <a:t>13:1-4 </a:t>
            </a:r>
            <a:r>
              <a:rPr lang="en-US" dirty="0"/>
              <a:t/>
            </a:r>
            <a:br>
              <a:rPr lang="en-US" dirty="0"/>
            </a:br>
            <a:r>
              <a:rPr lang="en-US" b="1" dirty="0" smtClean="0">
                <a:solidFill>
                  <a:srgbClr val="00B0F0"/>
                </a:solidFill>
              </a:rPr>
              <a:t> </a:t>
            </a:r>
            <a:endParaRPr lang="en-US" dirty="0">
              <a:solidFill>
                <a:srgbClr val="00B0F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2895600"/>
            <a:ext cx="8610600" cy="3657600"/>
          </a:xfrm>
        </p:spPr>
        <p:txBody>
          <a:bodyPr>
            <a:normAutofit/>
          </a:bodyPr>
          <a:lstStyle/>
          <a:p>
            <a:pPr marL="342900" marR="0" lvl="0" indent="-342900" algn="l">
              <a:lnSpc>
                <a:spcPct val="115000"/>
              </a:lnSpc>
              <a:spcBef>
                <a:spcPts val="525"/>
              </a:spcBef>
              <a:spcAft>
                <a:spcPts val="525"/>
              </a:spcAft>
              <a:buFont typeface="Wingdings"/>
              <a:buChar char=""/>
            </a:pP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b="1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With God No Failure Is Final!!! </a:t>
            </a:r>
            <a:endParaRPr lang="en-US" sz="2000" dirty="0" smtClean="0">
              <a:solidFill>
                <a:srgbClr val="FF0000"/>
              </a:solidFill>
              <a:ea typeface="Calibri"/>
              <a:cs typeface="Times New Roman"/>
            </a:endParaRPr>
          </a:p>
          <a:p>
            <a:pPr marL="342900" marR="0" lvl="0" indent="-342900" algn="l">
              <a:lnSpc>
                <a:spcPct val="115000"/>
              </a:lnSpc>
              <a:spcBef>
                <a:spcPts val="525"/>
              </a:spcBef>
              <a:spcAft>
                <a:spcPts val="525"/>
              </a:spcAft>
              <a:buFont typeface="Wingdings"/>
              <a:buChar char=""/>
            </a:pPr>
            <a:r>
              <a:rPr lang="en-US" b="1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With God no defeat is not deadly!!!!   </a:t>
            </a:r>
            <a:endParaRPr lang="en-US" sz="2000" dirty="0" smtClean="0">
              <a:solidFill>
                <a:srgbClr val="FF0000"/>
              </a:solidFill>
              <a:ea typeface="Calibri"/>
              <a:cs typeface="Times New Roman"/>
            </a:endParaRPr>
          </a:p>
          <a:p>
            <a:pPr marL="514350" indent="-514350" algn="l">
              <a:buFont typeface="+mj-lt"/>
              <a:buAutoNum type="alphaLcParenR"/>
            </a:pPr>
            <a:r>
              <a:rPr lang="en-US" dirty="0" smtClean="0"/>
              <a:t> </a:t>
            </a:r>
            <a:r>
              <a:rPr lang="en-US" sz="4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He Returned to </a:t>
            </a:r>
            <a:r>
              <a:rPr lang="en-US" sz="4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Bethel</a:t>
            </a:r>
          </a:p>
          <a:p>
            <a:pPr marL="514350" indent="-514350" algn="l">
              <a:buFont typeface="+mj-lt"/>
              <a:buAutoNum type="alphaLcParenR"/>
            </a:pPr>
            <a:r>
              <a:rPr lang="en-US" sz="4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He Returned To Worship </a:t>
            </a:r>
            <a:endParaRPr lang="en-US" sz="4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514350" indent="-514350" algn="l">
              <a:buFont typeface="+mj-lt"/>
              <a:buAutoNum type="alphaLcParenR"/>
            </a:pPr>
            <a:r>
              <a:rPr lang="en-US" sz="4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He Returned to Prayer </a:t>
            </a:r>
            <a:endParaRPr lang="en-US" sz="4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514350" indent="-514350" algn="l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274</TotalTime>
  <Words>386</Words>
  <Application>Microsoft Office PowerPoint</Application>
  <PresentationFormat>On-screen Show (4:3)</PresentationFormat>
  <Paragraphs>30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 </vt:lpstr>
      <vt:lpstr>The Journey of Faith Part 2  How To Avoid Making             A Bad Decision                                                    Genesis 12:10-20   &amp; 13:1-4   &amp;  Matt 10:28</vt:lpstr>
      <vt:lpstr>PowerPoint Presentation</vt:lpstr>
      <vt:lpstr>Don't Run From The Problem </vt:lpstr>
      <vt:lpstr>PowerPoint Presentation</vt:lpstr>
      <vt:lpstr>PowerPoint Presentation</vt:lpstr>
      <vt:lpstr>Correct Your Decision and       Change Your Direction              Genesis 13:1-4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To Avoid Making A Bad Decision </dc:title>
  <dc:creator>acer</dc:creator>
  <cp:lastModifiedBy>ismail - [2010]</cp:lastModifiedBy>
  <cp:revision>17</cp:revision>
  <dcterms:created xsi:type="dcterms:W3CDTF">2016-11-14T08:48:31Z</dcterms:created>
  <dcterms:modified xsi:type="dcterms:W3CDTF">2016-11-18T09:42:05Z</dcterms:modified>
</cp:coreProperties>
</file>