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59B8B387-3E21-4068-A874-B36275F7AC42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81D1DD07-28C4-419C-B3B2-9C982FF93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691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FFC17-CA95-41EC-825C-1ADDA1E93BF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E33A1-3458-4902-98A6-0D3E4AB47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8686800" cy="914399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Journey of Faith    Part 2</a:t>
            </a:r>
            <a:b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How To Avoid Making A Bad Decision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19200"/>
            <a:ext cx="8610600" cy="5334000"/>
          </a:xfrm>
        </p:spPr>
        <p:txBody>
          <a:bodyPr>
            <a:normAutofit fontScale="92500" lnSpcReduction="20000"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Don't Run From The Problem 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Be Thoughtful  Your Decisions Can  Effected Others 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He Stop Trusting God and Start Scheming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He Moved From Having Faith in God's Protection to Fearing Man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He Became Self Centered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He Became a Curse Instead of a Blessing </a:t>
            </a:r>
          </a:p>
          <a:p>
            <a:pPr marL="514350" indent="-514350" algn="l">
              <a:buFont typeface="+mj-lt"/>
              <a:buAutoNum type="arabicPeriod" startAt="3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Correct Your Decision and  Change Your Direction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He Returned to Bethel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He Returned To Worship 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He Returned to Prayer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57200"/>
            <a:ext cx="8686800" cy="60960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prstClr val="black"/>
                </a:solidFill>
                <a:ea typeface="+mj-ea"/>
                <a:cs typeface="+mj-cs"/>
              </a:rPr>
              <a:t>Walking By Faith and Not Sight    </a:t>
            </a:r>
            <a:r>
              <a:rPr lang="en-US" sz="4800" dirty="0">
                <a:solidFill>
                  <a:srgbClr val="0070C0"/>
                </a:solidFill>
                <a:ea typeface="+mj-ea"/>
                <a:cs typeface="+mj-cs"/>
              </a:rPr>
              <a:t>Part 3</a:t>
            </a:r>
            <a:r>
              <a:rPr lang="en-US" sz="4800" b="1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en-US" sz="4800" b="1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en-US" sz="4800" dirty="0">
                <a:solidFill>
                  <a:srgbClr val="FF0000"/>
                </a:solidFill>
                <a:ea typeface="+mj-ea"/>
                <a:cs typeface="+mj-cs"/>
              </a:rPr>
              <a:t>GENESIS </a:t>
            </a:r>
            <a:r>
              <a:rPr lang="en-US" sz="4800" dirty="0" smtClean="0">
                <a:solidFill>
                  <a:srgbClr val="FF0000"/>
                </a:solidFill>
                <a:ea typeface="+mj-ea"/>
                <a:cs typeface="+mj-cs"/>
              </a:rPr>
              <a:t>13:5-18</a:t>
            </a:r>
            <a:endParaRPr lang="en-US" sz="4800" dirty="0">
              <a:solidFill>
                <a:srgbClr val="FF0000"/>
              </a:solidFill>
            </a:endParaRPr>
          </a:p>
        </p:txBody>
      </p:sp>
      <p:pic>
        <p:nvPicPr>
          <p:cNvPr id="4" name="Picture 3" descr="2 corinthians 5:7 HD Wallpape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908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04800"/>
            <a:ext cx="8763000" cy="1774825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dirty="0" smtClean="0"/>
              <a:t>The Conflict Generated By The Carnal Christian: </a:t>
            </a:r>
            <a:r>
              <a:rPr lang="en-US" sz="3100" dirty="0" smtClean="0">
                <a:solidFill>
                  <a:srgbClr val="FF0000"/>
                </a:solidFill>
              </a:rPr>
              <a:t>Verse 6-7</a:t>
            </a:r>
            <a:endParaRPr lang="en-US" sz="31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133600"/>
            <a:ext cx="8686800" cy="32004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3600" dirty="0">
                <a:solidFill>
                  <a:srgbClr val="FF0000"/>
                </a:solidFill>
              </a:rPr>
              <a:t>James </a:t>
            </a:r>
            <a:r>
              <a:rPr lang="en-US" sz="3600" dirty="0" smtClean="0">
                <a:solidFill>
                  <a:srgbClr val="FF0000"/>
                </a:solidFill>
              </a:rPr>
              <a:t>4:1-3 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danger of ruining family relationship</a:t>
            </a:r>
          </a:p>
          <a:p>
            <a:pPr marL="571500" indent="-571500" algn="l">
              <a:buFont typeface="+mj-lt"/>
              <a:buAutoNum type="romanLcPeriod"/>
            </a:pP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Danger of Ruining Their Witness or Testimony For God.</a:t>
            </a:r>
          </a:p>
          <a:p>
            <a:pPr marL="571500" indent="-571500" algn="l"/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Image result for carnal christian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5181600"/>
            <a:ext cx="3505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Image result for carnal christian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5143500"/>
            <a:ext cx="21431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http://www.jesus-is-savior.com/Believer's%20Corner/den_of_thieves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5029200"/>
            <a:ext cx="2286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0"/>
            <a:ext cx="8915400" cy="1371599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2. The </a:t>
            </a:r>
            <a:r>
              <a:rPr lang="en-US" sz="3200" b="1" dirty="0" smtClean="0"/>
              <a:t>Consideration of the </a:t>
            </a:r>
            <a:r>
              <a:rPr lang="en-US" sz="3200" b="1" dirty="0" smtClean="0"/>
              <a:t>Mature </a:t>
            </a:r>
            <a:r>
              <a:rPr lang="en-US" sz="3200" b="1" dirty="0" smtClean="0"/>
              <a:t>Christian  </a:t>
            </a:r>
            <a:r>
              <a:rPr lang="en-US" dirty="0" smtClean="0"/>
              <a:t>(</a:t>
            </a:r>
            <a:r>
              <a:rPr lang="en-US" sz="3600" dirty="0" smtClean="0">
                <a:solidFill>
                  <a:srgbClr val="FF0000"/>
                </a:solidFill>
              </a:rPr>
              <a:t>verse 13:8-9</a:t>
            </a:r>
            <a:r>
              <a:rPr lang="en-US" sz="4000" dirty="0" smtClean="0"/>
              <a:t>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371600"/>
            <a:ext cx="8305800" cy="5105400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+mj-lt"/>
              <a:buAutoNum type="alphaLcPeriod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Mature Christian Looks for Ways To Resolve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Conflict.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buFont typeface="Wingdings" pitchFamily="2" charset="2"/>
              <a:buChar char="v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Abram had the right to choose first, and he deserved that right.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was the older,                  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head of the family.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was the person to whom God had promised the land.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He was the leader, the one who had led the pilgrims to the  Promised Land.</a:t>
            </a:r>
          </a:p>
          <a:p>
            <a:pPr algn="l">
              <a:buFont typeface="Wingdings" pitchFamily="2" charset="2"/>
              <a:buChar char="Ø"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533400"/>
            <a:ext cx="8534400" cy="4038600"/>
          </a:xfrm>
        </p:spPr>
        <p:txBody>
          <a:bodyPr>
            <a:normAutofit lnSpcReduction="10000"/>
          </a:bodyPr>
          <a:lstStyle/>
          <a:p>
            <a:pPr algn="l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illustrates to us what a mature Christian is:</a:t>
            </a:r>
          </a:p>
          <a:p>
            <a:pPr algn="l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l">
              <a:buFont typeface="Wingdings" pitchFamily="2" charset="2"/>
              <a:buChar char="ü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 mature Christian is unselfish.</a:t>
            </a:r>
          </a:p>
          <a:p>
            <a:pPr algn="l">
              <a:buFont typeface="Wingdings" pitchFamily="2" charset="2"/>
              <a:buChar char="ü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A mature Christian lives a sacrificial life.</a:t>
            </a:r>
          </a:p>
          <a:p>
            <a:pPr algn="l">
              <a:buFont typeface="Wingdings" pitchFamily="2" charset="2"/>
              <a:buChar char="ü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 mature Christian is humble and meek. </a:t>
            </a:r>
          </a:p>
          <a:p>
            <a:pPr algn="l">
              <a:buFont typeface="Wingdings" pitchFamily="2" charset="2"/>
              <a:buChar char="§"/>
            </a:pP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Hebrews </a:t>
            </a:r>
            <a:r>
              <a:rPr lang="en-US" dirty="0" smtClean="0">
                <a:solidFill>
                  <a:srgbClr val="FF0000"/>
                </a:solidFill>
              </a:rPr>
              <a:t>10:24</a:t>
            </a:r>
          </a:p>
          <a:p>
            <a:pPr algn="l">
              <a:buFont typeface="Wingdings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 Romans 12:10        </a:t>
            </a:r>
          </a:p>
          <a:p>
            <a:pPr algn="l">
              <a:buFont typeface="Wingdings" pitchFamily="2" charset="2"/>
              <a:buChar char="§"/>
            </a:pPr>
            <a:endParaRPr lang="en-US" dirty="0"/>
          </a:p>
        </p:txBody>
      </p:sp>
      <p:pic>
        <p:nvPicPr>
          <p:cNvPr id="4" name="Picture 3" descr="Image result for mature christian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3886200"/>
            <a:ext cx="3505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Image result for unselfish christian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572000"/>
            <a:ext cx="4648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0"/>
            <a:ext cx="7848600" cy="1470025"/>
          </a:xfrm>
        </p:spPr>
        <p:txBody>
          <a:bodyPr>
            <a:normAutofit/>
          </a:bodyPr>
          <a:lstStyle/>
          <a:p>
            <a:pPr marL="742950" indent="-742950" algn="l">
              <a:buFont typeface="+mj-lt"/>
              <a:buAutoNum type="arabicPeriod" startAt="3"/>
            </a:pPr>
            <a:r>
              <a:rPr lang="en-US" sz="3600" dirty="0" smtClean="0"/>
              <a:t>The Carnal Christian Makes Poor Choices:</a:t>
            </a:r>
            <a:r>
              <a:rPr lang="en-US" sz="3600" dirty="0" smtClean="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/>
                <a:ea typeface="Calibri"/>
              </a:rPr>
              <a:t>Genesis 13:10-12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981200"/>
            <a:ext cx="8305800" cy="4495800"/>
          </a:xfrm>
        </p:spPr>
        <p:txBody>
          <a:bodyPr>
            <a:normAutofit fontScale="92500"/>
          </a:bodyPr>
          <a:lstStyle/>
          <a:p>
            <a:pPr marL="514350" indent="-514350" algn="l">
              <a:buFont typeface="+mj-lt"/>
              <a:buAutoNum type="arabicPeriod" startAt="4"/>
            </a:pPr>
            <a:r>
              <a:rPr lang="en-US" sz="3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The Spiritual Christians Will Have God's Promises and Blessing Confirmed In Their Lives</a:t>
            </a:r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         </a:t>
            </a:r>
            <a:r>
              <a:rPr lang="en-US" sz="4000" dirty="0" smtClean="0">
                <a:solidFill>
                  <a:srgbClr val="FF0000"/>
                </a:solidFill>
                <a:latin typeface="+mj-lt"/>
                <a:ea typeface="Calibri"/>
              </a:rPr>
              <a:t>Genesis 13:14-18 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latin typeface="Times New Roman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/>
                <a:ea typeface="Calibri"/>
              </a:rPr>
              <a:t>Amos 3:3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/>
                <a:ea typeface="Calibri"/>
              </a:rPr>
              <a:t>2 Corinthians 6:17-18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>
                <a:solidFill>
                  <a:schemeClr val="tx1"/>
                </a:solidFill>
                <a:latin typeface="Times New Roman"/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God's Reward to the Spiritual Christian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Spiritual Christian's Response To God's Confirmation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4582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Abraham  announcement as a witness for the one and True Living God :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95400"/>
            <a:ext cx="8915400" cy="5562600"/>
          </a:xfrm>
        </p:spPr>
        <p:txBody>
          <a:bodyPr>
            <a:normAutofit fontScale="70000" lnSpcReduction="20000"/>
          </a:bodyPr>
          <a:lstStyle/>
          <a:p>
            <a:r>
              <a:rPr lang="en-US" u="sng" dirty="0" smtClean="0"/>
              <a:t> </a:t>
            </a:r>
            <a:endParaRPr lang="en-US" dirty="0"/>
          </a:p>
          <a:p>
            <a:pPr lvl="0" algn="l">
              <a:buFont typeface="Arial" pitchFamily="34" charset="0"/>
              <a:buChar char="•"/>
            </a:pP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Every time we come together to worship </a:t>
            </a:r>
            <a:r>
              <a:rPr lang="en-US" sz="4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God, </a:t>
            </a: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we are witnessing to the world that we serve and worship the Living God that has made heaven and earth. </a:t>
            </a:r>
            <a:endParaRPr lang="en-US" sz="4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en-US" sz="4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600" dirty="0" smtClean="0">
                <a:solidFill>
                  <a:srgbClr val="0070C0"/>
                </a:solidFill>
              </a:rPr>
              <a:t>We </a:t>
            </a:r>
            <a:r>
              <a:rPr lang="en-US" sz="4600" dirty="0">
                <a:solidFill>
                  <a:srgbClr val="0070C0"/>
                </a:solidFill>
              </a:rPr>
              <a:t>are a witness to His mercy, love and grace to mankind</a:t>
            </a:r>
            <a:r>
              <a:rPr lang="en-US" sz="4600" dirty="0" smtClean="0">
                <a:solidFill>
                  <a:srgbClr val="0070C0"/>
                </a:solidFill>
              </a:rPr>
              <a:t>.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 </a:t>
            </a: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are a witness that God longs to bring a fallen humanity back to a right standing with Him. </a:t>
            </a:r>
            <a:endParaRPr lang="en-US" sz="4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600" dirty="0">
                <a:solidFill>
                  <a:srgbClr val="0070C0"/>
                </a:solidFill>
              </a:rPr>
              <a:t>We are a witness to God's provision of salvation through faith in the Lord Jesus Christ.  </a:t>
            </a:r>
            <a:endParaRPr lang="en-US" sz="4600" dirty="0" smtClean="0">
              <a:solidFill>
                <a:srgbClr val="0070C0"/>
              </a:solidFill>
            </a:endParaRPr>
          </a:p>
          <a:p>
            <a:pPr lvl="0" algn="l">
              <a:buFont typeface="Arial" pitchFamily="34" charset="0"/>
              <a:buChar char="•"/>
            </a:pP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 </a:t>
            </a:r>
            <a:r>
              <a:rPr lang="en-US" sz="4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are a witness that the Just Lives by faith and not Sight.  </a:t>
            </a:r>
            <a:r>
              <a:rPr lang="en-US" sz="4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</a:t>
            </a:r>
          </a:p>
          <a:p>
            <a:pPr lvl="0" algn="l"/>
            <a:endParaRPr lang="en-US" sz="3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397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The Journey of Faith    Part 2 How To Avoid Making A Bad Decision</vt:lpstr>
      <vt:lpstr>PowerPoint Presentation</vt:lpstr>
      <vt:lpstr>The Conflict Generated By The Carnal Christian: Verse 6-7</vt:lpstr>
      <vt:lpstr>2. The Consideration of the Mature Christian  (verse 13:8-9)</vt:lpstr>
      <vt:lpstr>PowerPoint Presentation</vt:lpstr>
      <vt:lpstr>The Carnal Christian Makes Poor Choices: Genesis 13:10-12 </vt:lpstr>
      <vt:lpstr>Abraham  announcement as a witness for the one and True Living God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Journey of Faith Part 2 How To Avoid Making A Bad Decision</dc:title>
  <dc:creator>ACER</dc:creator>
  <cp:lastModifiedBy>Church Presentation</cp:lastModifiedBy>
  <cp:revision>28</cp:revision>
  <dcterms:created xsi:type="dcterms:W3CDTF">2016-12-14T15:45:37Z</dcterms:created>
  <dcterms:modified xsi:type="dcterms:W3CDTF">2016-12-15T19:34:13Z</dcterms:modified>
</cp:coreProperties>
</file>