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3B4E-7501-429C-A136-D13F1403EC73}" type="datetimeFigureOut">
              <a:rPr lang="en-US" smtClean="0"/>
              <a:pPr/>
              <a:t>3/17/2016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7C51D-8F1B-4FB1-85DC-8F30DFFB2B4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1470025"/>
          </a:xfrm>
        </p:spPr>
        <p:txBody>
          <a:bodyPr>
            <a:normAutofit/>
          </a:bodyPr>
          <a:lstStyle/>
          <a:p>
            <a:r>
              <a:rPr lang="en-US" sz="3600" b="1" dirty="0"/>
              <a:t>Know Who You Are In Christ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143000"/>
            <a:ext cx="8382000" cy="5486400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en-US" dirty="0" smtClean="0">
                <a:solidFill>
                  <a:srgbClr val="FF0000"/>
                </a:solidFill>
              </a:rPr>
              <a:t>We Are A Saintly People (vv.1-2).</a:t>
            </a:r>
          </a:p>
          <a:p>
            <a:pPr algn="l"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 Christians Are Called To Be Saints </a:t>
            </a:r>
          </a:p>
          <a:p>
            <a:pPr marL="514350" indent="-514350" algn="l">
              <a:buFont typeface="+mj-lt"/>
              <a:buAutoNum type="arabicPeriod" startAt="2"/>
            </a:pPr>
            <a:r>
              <a:rPr lang="en-US" dirty="0" smtClean="0">
                <a:solidFill>
                  <a:srgbClr val="FF0000"/>
                </a:solidFill>
              </a:rPr>
              <a:t> We Are Blessed People (v.3).</a:t>
            </a:r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Psa.37</a:t>
            </a:r>
            <a:r>
              <a:rPr lang="en-US" dirty="0"/>
              <a:t>: 25 </a:t>
            </a:r>
            <a:endParaRPr lang="en-US" dirty="0" smtClean="0"/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Romans </a:t>
            </a:r>
            <a:r>
              <a:rPr lang="en-US" dirty="0"/>
              <a:t>8:32 </a:t>
            </a:r>
            <a:endParaRPr lang="en-US" dirty="0" smtClean="0"/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John 14:27 </a:t>
            </a:r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Jn.15</a:t>
            </a:r>
            <a:r>
              <a:rPr lang="en-US" dirty="0"/>
              <a:t>: </a:t>
            </a:r>
            <a:r>
              <a:rPr lang="en-US" dirty="0" smtClean="0"/>
              <a:t>11</a:t>
            </a:r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2 </a:t>
            </a:r>
            <a:r>
              <a:rPr lang="en-US" dirty="0"/>
              <a:t>Pet.1: 3 </a:t>
            </a:r>
            <a:r>
              <a:rPr lang="en-US" dirty="0" smtClean="0"/>
              <a:t> </a:t>
            </a:r>
          </a:p>
          <a:p>
            <a:pPr marL="514350" indent="-514350" algn="l">
              <a:buFont typeface="Wingdings" pitchFamily="2" charset="2"/>
              <a:buChar char="Ø"/>
            </a:pPr>
            <a:r>
              <a:rPr lang="en-US" dirty="0" smtClean="0"/>
              <a:t>Ephesians </a:t>
            </a:r>
            <a:r>
              <a:rPr lang="en-US" dirty="0"/>
              <a:t>2</a:t>
            </a:r>
            <a:r>
              <a:rPr lang="en-US" dirty="0" smtClean="0"/>
              <a:t>: 6 </a:t>
            </a:r>
          </a:p>
          <a:p>
            <a:pPr marL="514350" indent="-514350" algn="l">
              <a:buFont typeface="Wingdings" pitchFamily="2" charset="2"/>
              <a:buChar char="Ø"/>
            </a:pPr>
            <a:endParaRPr lang="en-US" dirty="0" smtClean="0"/>
          </a:p>
          <a:p>
            <a:pPr marL="514350" indent="-514350"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pPr marL="742950" indent="-742950" algn="l">
              <a:buFont typeface="+mj-lt"/>
              <a:buAutoNum type="arabicPeriod" startAt="3"/>
            </a:pPr>
            <a:r>
              <a:rPr lang="en-US" dirty="0" smtClean="0">
                <a:solidFill>
                  <a:srgbClr val="FF0000"/>
                </a:solidFill>
              </a:rPr>
              <a:t>We Are Chosen People (v.4).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828800"/>
            <a:ext cx="8305800" cy="46482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/>
              <a:t>John </a:t>
            </a:r>
            <a:r>
              <a:rPr lang="en-US" dirty="0" smtClean="0"/>
              <a:t>15:16</a:t>
            </a:r>
          </a:p>
          <a:p>
            <a:pPr algn="l">
              <a:buFont typeface="Arial" pitchFamily="34" charset="0"/>
              <a:buChar char="•"/>
            </a:pPr>
            <a:r>
              <a:rPr lang="en-US" dirty="0"/>
              <a:t> Rom.10:13 </a:t>
            </a: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/>
              <a:t> </a:t>
            </a:r>
            <a:r>
              <a:rPr lang="en-US" dirty="0" smtClean="0"/>
              <a:t>Mk.16:15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/>
              <a:t> John </a:t>
            </a:r>
            <a:r>
              <a:rPr lang="en-US" dirty="0" smtClean="0"/>
              <a:t>6:44</a:t>
            </a:r>
          </a:p>
          <a:p>
            <a:pPr marL="514350" indent="-514350" algn="l">
              <a:buFont typeface="+mj-lt"/>
              <a:buAutoNum type="alphaLcPeriod"/>
            </a:pP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God Chose us to be Holy.  V 4b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381000"/>
            <a:ext cx="7772400" cy="1470025"/>
          </a:xfrm>
        </p:spPr>
        <p:txBody>
          <a:bodyPr/>
          <a:lstStyle/>
          <a:p>
            <a:pPr marL="742950" indent="-742950" algn="l">
              <a:buFont typeface="+mj-lt"/>
              <a:buAutoNum type="arabicPeriod" startAt="4"/>
            </a:pPr>
            <a:r>
              <a:rPr lang="en-US" dirty="0" smtClean="0">
                <a:solidFill>
                  <a:srgbClr val="FF0000"/>
                </a:solidFill>
              </a:rPr>
              <a:t>We Are An Adopted People (vv.4d-5).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905000"/>
            <a:ext cx="8534400" cy="4648200"/>
          </a:xfrm>
        </p:spPr>
        <p:txBody>
          <a:bodyPr/>
          <a:lstStyle/>
          <a:p>
            <a:pPr marL="514350" indent="-514350" algn="l">
              <a:buFont typeface="+mj-lt"/>
              <a:buAutoNum type="alphaLcParenR"/>
            </a:pPr>
            <a:r>
              <a:rPr lang="en-US" dirty="0"/>
              <a:t> We are Adopted because of His Love (v.4d).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/>
              <a:t> </a:t>
            </a:r>
            <a:r>
              <a:rPr lang="en-US" dirty="0"/>
              <a:t>We were adopted according to His will and good Pleasure v.5b</a:t>
            </a:r>
          </a:p>
          <a:p>
            <a:pPr marL="514350" indent="-514350" algn="l">
              <a:buFont typeface="+mj-lt"/>
              <a:buAutoNum type="alphaLcParenR"/>
            </a:pPr>
            <a:r>
              <a:rPr lang="en-US" dirty="0" smtClean="0"/>
              <a:t> </a:t>
            </a:r>
            <a:r>
              <a:rPr lang="en-US" dirty="0"/>
              <a:t>We are Adopted for His Praise (v.6). </a:t>
            </a:r>
            <a:endParaRPr lang="en-US" dirty="0" smtClean="0"/>
          </a:p>
          <a:p>
            <a:pPr marL="514350" indent="-514350" algn="l"/>
            <a:endParaRPr lang="en-US" dirty="0" smtClean="0"/>
          </a:p>
          <a:p>
            <a:pPr marL="514350" indent="-514350" algn="l">
              <a:buFont typeface="+mj-lt"/>
              <a:buAutoNum type="arabicPeriod" startAt="5"/>
            </a:pPr>
            <a:r>
              <a:rPr lang="en-US" dirty="0"/>
              <a:t> </a:t>
            </a:r>
            <a:r>
              <a:rPr lang="en-US" dirty="0" smtClean="0">
                <a:solidFill>
                  <a:srgbClr val="FF0000"/>
                </a:solidFill>
              </a:rPr>
              <a:t>We Are An Accepted People.   (V 6) </a:t>
            </a:r>
          </a:p>
          <a:p>
            <a:pPr marL="514350" indent="-514350" algn="l"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dirty="0"/>
              <a:t>John </a:t>
            </a:r>
            <a:r>
              <a:rPr lang="en-US" dirty="0" smtClean="0"/>
              <a:t>6:37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129</Words>
  <Application>Microsoft Office PowerPoint</Application>
  <PresentationFormat>On-screen Show (4:3)</PresentationFormat>
  <Paragraphs>23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Know Who You Are In Christ </vt:lpstr>
      <vt:lpstr>We Are Chosen People (v.4).</vt:lpstr>
      <vt:lpstr>We Are An Adopted People (vv.4d-5).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 Who You Are In Christ</dc:title>
  <dc:creator>ACER</dc:creator>
  <cp:lastModifiedBy>ACER</cp:lastModifiedBy>
  <cp:revision>6</cp:revision>
  <dcterms:created xsi:type="dcterms:W3CDTF">2016-03-17T16:10:29Z</dcterms:created>
  <dcterms:modified xsi:type="dcterms:W3CDTF">2016-03-17T16:57:11Z</dcterms:modified>
</cp:coreProperties>
</file>