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0" r:id="rId3"/>
    <p:sldId id="257" r:id="rId4"/>
    <p:sldId id="258" r:id="rId5"/>
    <p:sldId id="259" r:id="rId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9890DE-6095-45F9-9D3A-A5F61A6BCDE0}" type="datetimeFigureOut">
              <a:rPr lang="en-US" smtClean="0"/>
              <a:t>11/3/2015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3F58AA-BED6-4A3B-BCC2-021E408FBA50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9890DE-6095-45F9-9D3A-A5F61A6BCDE0}" type="datetimeFigureOut">
              <a:rPr lang="en-US" smtClean="0"/>
              <a:t>11/3/2015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3F58AA-BED6-4A3B-BCC2-021E408FBA50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9890DE-6095-45F9-9D3A-A5F61A6BCDE0}" type="datetimeFigureOut">
              <a:rPr lang="en-US" smtClean="0"/>
              <a:t>11/3/2015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3F58AA-BED6-4A3B-BCC2-021E408FBA50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9890DE-6095-45F9-9D3A-A5F61A6BCDE0}" type="datetimeFigureOut">
              <a:rPr lang="en-US" smtClean="0"/>
              <a:t>11/3/2015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3F58AA-BED6-4A3B-BCC2-021E408FBA50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9890DE-6095-45F9-9D3A-A5F61A6BCDE0}" type="datetimeFigureOut">
              <a:rPr lang="en-US" smtClean="0"/>
              <a:t>11/3/2015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3F58AA-BED6-4A3B-BCC2-021E408FBA50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9890DE-6095-45F9-9D3A-A5F61A6BCDE0}" type="datetimeFigureOut">
              <a:rPr lang="en-US" smtClean="0"/>
              <a:t>11/3/2015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3F58AA-BED6-4A3B-BCC2-021E408FBA50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9890DE-6095-45F9-9D3A-A5F61A6BCDE0}" type="datetimeFigureOut">
              <a:rPr lang="en-US" smtClean="0"/>
              <a:t>11/3/2015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3F58AA-BED6-4A3B-BCC2-021E408FBA50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9890DE-6095-45F9-9D3A-A5F61A6BCDE0}" type="datetimeFigureOut">
              <a:rPr lang="en-US" smtClean="0"/>
              <a:t>11/3/2015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3F58AA-BED6-4A3B-BCC2-021E408FBA50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9890DE-6095-45F9-9D3A-A5F61A6BCDE0}" type="datetimeFigureOut">
              <a:rPr lang="en-US" smtClean="0"/>
              <a:t>11/3/2015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3F58AA-BED6-4A3B-BCC2-021E408FBA50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9890DE-6095-45F9-9D3A-A5F61A6BCDE0}" type="datetimeFigureOut">
              <a:rPr lang="en-US" smtClean="0"/>
              <a:t>11/3/2015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3F58AA-BED6-4A3B-BCC2-021E408FBA50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9890DE-6095-45F9-9D3A-A5F61A6BCDE0}" type="datetimeFigureOut">
              <a:rPr lang="en-US" smtClean="0"/>
              <a:t>11/3/2015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3F58AA-BED6-4A3B-BCC2-021E408FBA50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9890DE-6095-45F9-9D3A-A5F61A6BCDE0}" type="datetimeFigureOut">
              <a:rPr lang="en-US" smtClean="0"/>
              <a:t>11/3/2015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63F58AA-BED6-4A3B-BCC2-021E408FBA50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33400" y="381000"/>
            <a:ext cx="8382000" cy="6248400"/>
          </a:xfrm>
        </p:spPr>
        <p:txBody>
          <a:bodyPr>
            <a:normAutofit fontScale="90000"/>
          </a:bodyPr>
          <a:lstStyle/>
          <a:p>
            <a:r>
              <a:rPr lang="en-US" sz="4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en-US" sz="4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n-US" sz="4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en-US" sz="4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n-US" sz="4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en-US" sz="4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n-US" sz="4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en-US" sz="4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n-US" sz="4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en-US" sz="4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n-US" sz="4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en-US" sz="4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n-US" sz="4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en-US" sz="4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n-US" sz="4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en-US" sz="4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n-US" sz="4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HOW </a:t>
            </a:r>
            <a:r>
              <a:rPr lang="en-US" sz="4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TO FACE YOUR </a:t>
            </a:r>
            <a:r>
              <a:rPr lang="en-US" sz="4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FUTURE                     </a:t>
            </a:r>
            <a:r>
              <a:rPr lang="en-US" sz="4800" b="1" dirty="0" smtClean="0">
                <a:solidFill>
                  <a:srgbClr val="FF0000"/>
                </a:solidFill>
              </a:rPr>
              <a:t>James </a:t>
            </a:r>
            <a:r>
              <a:rPr lang="en-US" sz="4800" b="1" dirty="0">
                <a:solidFill>
                  <a:srgbClr val="FF0000"/>
                </a:solidFill>
              </a:rPr>
              <a:t>4:13-17</a:t>
            </a:r>
            <a:r>
              <a:rPr lang="en-US" sz="4000" dirty="0"/>
              <a:t/>
            </a:r>
            <a:br>
              <a:rPr lang="en-US" sz="4000" dirty="0"/>
            </a:br>
            <a:r>
              <a:rPr lang="en-US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endParaRPr lang="en-US" sz="4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" name="Picture 3" descr="http://cdn2.mommyish.com/wp-content/uploads/2014/03/shutterstock_170033009.jpg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4572000" cy="472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4" descr="https://s-media-cache-ak0.pinimg.com/236x/bb/46/9a/bb469a977ff0276773928dbaaf5fc874.jpg"/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572000" y="0"/>
            <a:ext cx="4572000" cy="480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0" y="381000"/>
            <a:ext cx="9144000" cy="6248400"/>
          </a:xfrm>
        </p:spPr>
        <p:txBody>
          <a:bodyPr>
            <a:normAutofit/>
          </a:bodyPr>
          <a:lstStyle/>
          <a:p>
            <a:pPr algn="l">
              <a:buFont typeface="Arial" pitchFamily="34" charset="0"/>
              <a:buChar char="•"/>
            </a:pPr>
            <a:r>
              <a:rPr lang="en-US" dirty="0" smtClean="0"/>
              <a:t> </a:t>
            </a:r>
            <a:r>
              <a:rPr lang="en-US" dirty="0" smtClean="0">
                <a:solidFill>
                  <a:srgbClr val="FF0000"/>
                </a:solidFill>
              </a:rPr>
              <a:t>V 13 </a:t>
            </a:r>
            <a:r>
              <a:rPr lang="en-US" dirty="0" smtClean="0"/>
              <a:t>: Now listen you who say, </a:t>
            </a:r>
            <a:r>
              <a:rPr lang="en-US" u="sng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Today or Tomorrow</a:t>
            </a:r>
            <a:r>
              <a:rPr lang="en-US" dirty="0" smtClean="0"/>
              <a:t>.  We will go to </a:t>
            </a:r>
            <a:r>
              <a:rPr lang="en-US" u="sng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this or that city</a:t>
            </a:r>
            <a:r>
              <a:rPr lang="en-US" dirty="0" smtClean="0"/>
              <a:t>, </a:t>
            </a:r>
            <a:r>
              <a:rPr lang="en-US" u="sng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spend a year there</a:t>
            </a:r>
            <a:r>
              <a:rPr lang="en-US" dirty="0" smtClean="0"/>
              <a:t>, </a:t>
            </a:r>
            <a:r>
              <a:rPr lang="en-US" u="sng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carry on business </a:t>
            </a:r>
            <a:r>
              <a:rPr lang="en-US" dirty="0" smtClean="0"/>
              <a:t>and </a:t>
            </a:r>
            <a:r>
              <a:rPr lang="en-US" u="sng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make money</a:t>
            </a:r>
            <a:r>
              <a:rPr lang="en-US" dirty="0" smtClean="0"/>
              <a:t>." </a:t>
            </a:r>
          </a:p>
          <a:p>
            <a:pPr>
              <a:buFont typeface="Arial" pitchFamily="34" charset="0"/>
              <a:buChar char="•"/>
            </a:pPr>
            <a:r>
              <a:rPr lang="en-US" sz="4000" dirty="0" smtClean="0"/>
              <a:t> </a:t>
            </a:r>
            <a:r>
              <a:rPr lang="en-US" sz="4000" b="1" dirty="0" smtClean="0">
                <a:solidFill>
                  <a:srgbClr val="FF0000"/>
                </a:solidFill>
              </a:rPr>
              <a:t>Master Business Plan</a:t>
            </a:r>
          </a:p>
          <a:p>
            <a:pPr lvl="0" algn="l">
              <a:buFont typeface="Arial" pitchFamily="34" charset="0"/>
              <a:buChar char="•"/>
            </a:pPr>
            <a:r>
              <a:rPr lang="en-US" sz="4000" b="1" dirty="0" smtClean="0">
                <a:solidFill>
                  <a:srgbClr val="0070C0"/>
                </a:solidFill>
              </a:rPr>
              <a:t>When ?      		</a:t>
            </a:r>
            <a:r>
              <a:rPr lang="en-US" sz="40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Today or tomorrow</a:t>
            </a:r>
          </a:p>
          <a:p>
            <a:pPr lvl="0" algn="l">
              <a:buFont typeface="Arial" pitchFamily="34" charset="0"/>
              <a:buChar char="•"/>
            </a:pPr>
            <a:r>
              <a:rPr lang="en-US" sz="40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sz="4000" b="1" dirty="0" smtClean="0">
                <a:solidFill>
                  <a:srgbClr val="0070C0"/>
                </a:solidFill>
              </a:rPr>
              <a:t>Where?		</a:t>
            </a:r>
            <a:r>
              <a:rPr lang="en-US" sz="40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This or that city.  </a:t>
            </a:r>
          </a:p>
          <a:p>
            <a:pPr lvl="0" algn="l">
              <a:buFont typeface="Arial" pitchFamily="34" charset="0"/>
              <a:buChar char="•"/>
            </a:pPr>
            <a:r>
              <a:rPr lang="en-US" sz="40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sz="4000" b="1" dirty="0" smtClean="0">
                <a:solidFill>
                  <a:srgbClr val="0070C0"/>
                </a:solidFill>
              </a:rPr>
              <a:t>How long? 		</a:t>
            </a:r>
            <a:r>
              <a:rPr lang="en-US" sz="40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We'll spend a year there. </a:t>
            </a:r>
          </a:p>
          <a:p>
            <a:pPr lvl="0" algn="l">
              <a:buFont typeface="Arial" pitchFamily="34" charset="0"/>
              <a:buChar char="•"/>
            </a:pPr>
            <a:r>
              <a:rPr lang="en-US" sz="40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sz="4000" b="1" dirty="0" smtClean="0">
                <a:solidFill>
                  <a:srgbClr val="0070C0"/>
                </a:solidFill>
              </a:rPr>
              <a:t>What? 			</a:t>
            </a:r>
            <a:r>
              <a:rPr lang="en-US" sz="40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We'll carry on business. </a:t>
            </a:r>
          </a:p>
          <a:p>
            <a:pPr lvl="0" algn="l">
              <a:buFont typeface="Arial" pitchFamily="34" charset="0"/>
              <a:buChar char="•"/>
            </a:pPr>
            <a:r>
              <a:rPr lang="en-US" sz="40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sz="4000" b="1" dirty="0" smtClean="0">
                <a:solidFill>
                  <a:srgbClr val="0070C0"/>
                </a:solidFill>
              </a:rPr>
              <a:t>Why? 			</a:t>
            </a:r>
            <a:r>
              <a:rPr lang="en-US" sz="40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Make money.</a:t>
            </a:r>
          </a:p>
          <a:p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3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3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3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8600" y="533400"/>
            <a:ext cx="8458200" cy="1828800"/>
          </a:xfrm>
        </p:spPr>
        <p:txBody>
          <a:bodyPr>
            <a:normAutofit fontScale="90000"/>
          </a:bodyPr>
          <a:lstStyle/>
          <a:p>
            <a:pPr marL="857250" indent="-857250"/>
            <a:r>
              <a:rPr lang="en-US" sz="3600" b="1" cap="all" dirty="0" smtClean="0"/>
              <a:t>James </a:t>
            </a:r>
            <a:r>
              <a:rPr lang="en-US" sz="3600" b="1" cap="all" dirty="0"/>
              <a:t>says the first common </a:t>
            </a:r>
            <a:r>
              <a:rPr lang="en-US" sz="3600" b="1" cap="all" dirty="0" smtClean="0"/>
              <a:t>mistake      </a:t>
            </a:r>
            <a:r>
              <a:rPr lang="en-US" sz="3600" b="1" cap="all" dirty="0"/>
              <a:t>we make </a:t>
            </a:r>
            <a:r>
              <a:rPr lang="en-US" sz="3600" b="1" cap="all" dirty="0" smtClean="0"/>
              <a:t>is                                             “PLANNING </a:t>
            </a:r>
            <a:r>
              <a:rPr lang="en-US" sz="3600" b="1" cap="all" dirty="0"/>
              <a:t>our lives WITHOUT </a:t>
            </a:r>
            <a:r>
              <a:rPr lang="en-US" sz="3600" b="1" cap="all" dirty="0" smtClean="0"/>
              <a:t>GOD”.</a:t>
            </a:r>
            <a:r>
              <a:rPr lang="en-US" sz="3600" dirty="0"/>
              <a:t/>
            </a:r>
            <a:br>
              <a:rPr lang="en-US" sz="3600" dirty="0"/>
            </a:br>
            <a:endParaRPr lang="en-US" sz="36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" y="2590800"/>
            <a:ext cx="8763000" cy="4038600"/>
          </a:xfrm>
        </p:spPr>
        <p:txBody>
          <a:bodyPr>
            <a:normAutofit/>
          </a:bodyPr>
          <a:lstStyle/>
          <a:p>
            <a:pPr algn="just">
              <a:buFont typeface="Wingdings" pitchFamily="2" charset="2"/>
              <a:buChar char="Ø"/>
            </a:pPr>
            <a:r>
              <a:rPr lang="en-US" sz="2800" dirty="0" smtClean="0">
                <a:solidFill>
                  <a:srgbClr val="FF0000"/>
                </a:solidFill>
                <a:latin typeface="Times New Roman"/>
                <a:ea typeface="Calibri"/>
                <a:cs typeface="Times New Roman"/>
              </a:rPr>
              <a:t>  </a:t>
            </a:r>
            <a:r>
              <a:rPr lang="en-US" sz="2800" b="1" dirty="0" smtClean="0">
                <a:solidFill>
                  <a:srgbClr val="FF0000"/>
                </a:solidFill>
              </a:rPr>
              <a:t>Luke 14:28</a:t>
            </a:r>
            <a:r>
              <a:rPr lang="en-US" sz="2800" dirty="0" smtClean="0">
                <a:solidFill>
                  <a:srgbClr val="FF0000"/>
                </a:solidFill>
              </a:rPr>
              <a:t> </a:t>
            </a:r>
          </a:p>
          <a:p>
            <a:pPr algn="just">
              <a:buFont typeface="Wingdings" pitchFamily="2" charset="2"/>
              <a:buChar char="Ø"/>
            </a:pPr>
            <a:r>
              <a:rPr lang="en-US" sz="2800" dirty="0" smtClean="0"/>
              <a:t> </a:t>
            </a:r>
            <a:r>
              <a:rPr lang="en-US" sz="2800" dirty="0" smtClean="0">
                <a:solidFill>
                  <a:srgbClr val="FF0000"/>
                </a:solidFill>
                <a:latin typeface="Times New Roman"/>
                <a:ea typeface="Calibri"/>
                <a:cs typeface="Times New Roman"/>
              </a:rPr>
              <a:t>verse. 15</a:t>
            </a:r>
            <a:r>
              <a:rPr lang="en-US" sz="2800" dirty="0" smtClean="0">
                <a:solidFill>
                  <a:srgbClr val="000000"/>
                </a:solidFill>
                <a:latin typeface="Times New Roman"/>
                <a:ea typeface="Calibri"/>
                <a:cs typeface="Times New Roman"/>
              </a:rPr>
              <a:t>  </a:t>
            </a:r>
            <a:r>
              <a:rPr lang="en-US" sz="2800" dirty="0" smtClean="0">
                <a:solidFill>
                  <a:srgbClr val="0070C0"/>
                </a:solidFill>
                <a:latin typeface="Times New Roman"/>
                <a:ea typeface="Calibri"/>
                <a:cs typeface="Times New Roman"/>
              </a:rPr>
              <a:t>"Instead, you ought to say</a:t>
            </a:r>
            <a:r>
              <a:rPr lang="en-US" sz="2800" dirty="0" smtClean="0">
                <a:solidFill>
                  <a:srgbClr val="000000"/>
                </a:solidFill>
                <a:latin typeface="Times New Roman"/>
                <a:ea typeface="Calibri"/>
                <a:cs typeface="Times New Roman"/>
              </a:rPr>
              <a:t>, </a:t>
            </a:r>
            <a:r>
              <a:rPr lang="en-US" sz="2800" b="1" dirty="0" smtClean="0">
                <a:solidFill>
                  <a:srgbClr val="FF0000"/>
                </a:solidFill>
                <a:latin typeface="Times New Roman"/>
                <a:ea typeface="Calibri"/>
                <a:cs typeface="Times New Roman"/>
              </a:rPr>
              <a:t>`</a:t>
            </a:r>
            <a:r>
              <a:rPr lang="en-US" sz="2800" b="1" dirty="0" smtClean="0">
                <a:solidFill>
                  <a:srgbClr val="FF0000"/>
                </a:solidFill>
                <a:highlight>
                  <a:srgbClr val="FFFF00"/>
                </a:highlight>
                <a:latin typeface="Times New Roman"/>
                <a:ea typeface="Calibri"/>
                <a:cs typeface="Times New Roman"/>
              </a:rPr>
              <a:t>If</a:t>
            </a:r>
            <a:r>
              <a:rPr lang="en-US" sz="2800" dirty="0" smtClean="0">
                <a:solidFill>
                  <a:srgbClr val="0070C0"/>
                </a:solidFill>
                <a:latin typeface="Times New Roman"/>
                <a:ea typeface="Calibri"/>
                <a:cs typeface="Times New Roman"/>
              </a:rPr>
              <a:t> it is the Lord's will, we will live and do this or that.'</a:t>
            </a:r>
            <a:r>
              <a:rPr lang="en-US" sz="2800" dirty="0" smtClean="0">
                <a:solidFill>
                  <a:srgbClr val="000000"/>
                </a:solidFill>
                <a:latin typeface="Times New Roman"/>
                <a:ea typeface="Calibri"/>
                <a:cs typeface="Times New Roman"/>
              </a:rPr>
              <a:t>"  </a:t>
            </a:r>
          </a:p>
          <a:p>
            <a:pPr algn="just">
              <a:buFont typeface="Wingdings" pitchFamily="2" charset="2"/>
              <a:buChar char="Ø"/>
            </a:pPr>
            <a:r>
              <a:rPr lang="en-US" sz="2800" dirty="0">
                <a:solidFill>
                  <a:srgbClr val="000000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sz="2800" b="1" dirty="0" smtClean="0">
                <a:solidFill>
                  <a:srgbClr val="FF0000"/>
                </a:solidFill>
                <a:latin typeface="Times New Roman"/>
                <a:ea typeface="Calibri"/>
              </a:rPr>
              <a:t>Proverbs 16:1</a:t>
            </a:r>
            <a:r>
              <a:rPr lang="en-US" sz="2800" dirty="0" smtClean="0">
                <a:solidFill>
                  <a:srgbClr val="000000"/>
                </a:solidFill>
                <a:latin typeface="Times New Roman"/>
                <a:ea typeface="Calibri"/>
              </a:rPr>
              <a:t>  </a:t>
            </a:r>
          </a:p>
          <a:p>
            <a:pPr algn="just">
              <a:buFont typeface="Wingdings" pitchFamily="2" charset="2"/>
              <a:buChar char="Ø"/>
            </a:pPr>
            <a:r>
              <a:rPr lang="en-US" sz="2800" dirty="0">
                <a:solidFill>
                  <a:srgbClr val="000000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sz="2800" b="1" dirty="0">
                <a:solidFill>
                  <a:srgbClr val="FF0000"/>
                </a:solidFill>
              </a:rPr>
              <a:t>Proverbs 16:9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smtClean="0">
                <a:solidFill>
                  <a:srgbClr val="FF0000"/>
                </a:solidFill>
              </a:rPr>
              <a:t>  </a:t>
            </a:r>
          </a:p>
          <a:p>
            <a:pPr algn="l">
              <a:buFont typeface="Wingdings" pitchFamily="2" charset="2"/>
              <a:buChar char="Ø"/>
            </a:pP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smtClean="0">
                <a:solidFill>
                  <a:srgbClr val="FF0000"/>
                </a:solidFill>
              </a:rPr>
              <a:t> </a:t>
            </a:r>
            <a:r>
              <a:rPr lang="en-US" sz="2800" b="1" dirty="0"/>
              <a:t>Planning without God is the first mistake</a:t>
            </a:r>
            <a:r>
              <a:rPr lang="en-US" sz="2800" b="1" dirty="0" smtClean="0"/>
              <a:t>.                    You </a:t>
            </a:r>
            <a:r>
              <a:rPr lang="en-US" sz="2800" b="1" dirty="0"/>
              <a:t>overcome it by including God in your goal setting.</a:t>
            </a:r>
            <a:endParaRPr lang="en-US" sz="2800" dirty="0"/>
          </a:p>
          <a:p>
            <a:pPr algn="just">
              <a:buFont typeface="Wingdings" pitchFamily="2" charset="2"/>
              <a:buChar char="Ø"/>
            </a:pPr>
            <a:endParaRPr lang="en-US" sz="2800" dirty="0" smtClean="0">
              <a:solidFill>
                <a:srgbClr val="FF0000"/>
              </a:solidFill>
            </a:endParaRPr>
          </a:p>
          <a:p>
            <a:pPr algn="just">
              <a:buFont typeface="Wingdings" pitchFamily="2" charset="2"/>
              <a:buChar char="Ø"/>
            </a:pPr>
            <a:endParaRPr lang="en-US" sz="2800" dirty="0" smtClean="0">
              <a:solidFill>
                <a:srgbClr val="000000"/>
              </a:solidFill>
              <a:latin typeface="Times New Roman"/>
              <a:ea typeface="Calibri"/>
              <a:cs typeface="Times New Roman"/>
            </a:endParaRPr>
          </a:p>
          <a:p>
            <a:pPr algn="just">
              <a:buFont typeface="Wingdings" pitchFamily="2" charset="2"/>
              <a:buChar char="Ø"/>
            </a:pPr>
            <a:endParaRPr lang="en-US" sz="1400" dirty="0">
              <a:ea typeface="Calibri"/>
              <a:cs typeface="Times New Roman"/>
            </a:endParaRPr>
          </a:p>
          <a:p>
            <a:pPr algn="l">
              <a:buFont typeface="Wingdings" pitchFamily="2" charset="2"/>
              <a:buChar char="Ø"/>
            </a:pPr>
            <a:endParaRPr lang="en-US" sz="20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3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3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04800" y="152401"/>
            <a:ext cx="8839200" cy="1295399"/>
          </a:xfrm>
        </p:spPr>
        <p:txBody>
          <a:bodyPr>
            <a:normAutofit/>
          </a:bodyPr>
          <a:lstStyle/>
          <a:p>
            <a:pPr marL="857250" indent="-857250"/>
            <a:r>
              <a:rPr lang="en-US" sz="3600" b="1" cap="all" dirty="0" smtClean="0"/>
              <a:t> The </a:t>
            </a:r>
            <a:r>
              <a:rPr lang="en-US" sz="3600" b="1" cap="all" dirty="0"/>
              <a:t>second mistake is </a:t>
            </a:r>
            <a:r>
              <a:rPr lang="en-US" sz="3600" b="1" cap="all" dirty="0" smtClean="0"/>
              <a:t>                  “PRESUMING  ABOUT  TOMORROW”</a:t>
            </a:r>
            <a:endParaRPr lang="en-US" sz="36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33400" y="1371600"/>
            <a:ext cx="8153400" cy="5486400"/>
          </a:xfrm>
        </p:spPr>
        <p:txBody>
          <a:bodyPr>
            <a:normAutofit lnSpcReduction="10000"/>
          </a:bodyPr>
          <a:lstStyle/>
          <a:p>
            <a:pPr algn="just">
              <a:buFont typeface="Wingdings" pitchFamily="2" charset="2"/>
              <a:buChar char="Ø"/>
            </a:pPr>
            <a:r>
              <a:rPr lang="en-US" sz="2400" dirty="0"/>
              <a:t> </a:t>
            </a:r>
            <a:r>
              <a:rPr lang="en-US" sz="2400" dirty="0" smtClean="0"/>
              <a:t> </a:t>
            </a:r>
            <a:r>
              <a:rPr lang="en-US" sz="2400" b="1" dirty="0">
                <a:solidFill>
                  <a:srgbClr val="FF0000"/>
                </a:solidFill>
                <a:latin typeface="Times New Roman"/>
              </a:rPr>
              <a:t>V</a:t>
            </a:r>
            <a:r>
              <a:rPr lang="en-US" sz="2400" b="1" dirty="0" smtClean="0">
                <a:solidFill>
                  <a:srgbClr val="FF0000"/>
                </a:solidFill>
                <a:latin typeface="Times New Roman"/>
                <a:ea typeface="Calibri"/>
              </a:rPr>
              <a:t>erse. 14 &amp; 16</a:t>
            </a:r>
            <a:r>
              <a:rPr lang="en-US" sz="2400" dirty="0" smtClean="0">
                <a:solidFill>
                  <a:srgbClr val="000000"/>
                </a:solidFill>
                <a:latin typeface="Times New Roman"/>
                <a:ea typeface="Calibri"/>
              </a:rPr>
              <a:t> "</a:t>
            </a:r>
            <a:r>
              <a:rPr lang="en-US" sz="2400" dirty="0" smtClean="0">
                <a:solidFill>
                  <a:srgbClr val="FF0000"/>
                </a:solidFill>
                <a:latin typeface="Times New Roman"/>
                <a:ea typeface="Calibri"/>
              </a:rPr>
              <a:t>Why </a:t>
            </a:r>
            <a:r>
              <a:rPr lang="en-US" sz="2400" u="sng" dirty="0" smtClean="0">
                <a:solidFill>
                  <a:srgbClr val="FF0000"/>
                </a:solidFill>
                <a:latin typeface="Times New Roman"/>
                <a:ea typeface="Calibri"/>
              </a:rPr>
              <a:t>you don't even know what will happen tomorrow</a:t>
            </a:r>
            <a:r>
              <a:rPr lang="en-US" sz="2400" dirty="0" smtClean="0">
                <a:solidFill>
                  <a:srgbClr val="0070C0"/>
                </a:solidFill>
                <a:latin typeface="Times New Roman"/>
                <a:ea typeface="Calibri"/>
              </a:rPr>
              <a:t>.  What is your life?  </a:t>
            </a:r>
            <a:r>
              <a:rPr lang="en-US" sz="2400" u="sng" dirty="0" smtClean="0">
                <a:solidFill>
                  <a:srgbClr val="FF0000"/>
                </a:solidFill>
                <a:latin typeface="Times New Roman"/>
                <a:ea typeface="Calibri"/>
              </a:rPr>
              <a:t>You are a mist</a:t>
            </a:r>
            <a:r>
              <a:rPr lang="en-US" sz="2400" dirty="0" smtClean="0">
                <a:solidFill>
                  <a:srgbClr val="0070C0"/>
                </a:solidFill>
                <a:latin typeface="Times New Roman"/>
                <a:ea typeface="Calibri"/>
              </a:rPr>
              <a:t> that appears for a little while and then </a:t>
            </a:r>
            <a:r>
              <a:rPr lang="en-US" sz="2400" u="sng" dirty="0" smtClean="0">
                <a:solidFill>
                  <a:srgbClr val="0070C0"/>
                </a:solidFill>
                <a:latin typeface="Times New Roman"/>
                <a:ea typeface="Calibri"/>
              </a:rPr>
              <a:t>vanishes</a:t>
            </a:r>
            <a:r>
              <a:rPr lang="en-US" sz="2400" dirty="0" smtClean="0">
                <a:solidFill>
                  <a:srgbClr val="0070C0"/>
                </a:solidFill>
                <a:latin typeface="Times New Roman"/>
                <a:ea typeface="Calibri"/>
              </a:rPr>
              <a:t>. </a:t>
            </a:r>
            <a:r>
              <a:rPr lang="en-US" sz="2400" dirty="0" smtClean="0">
                <a:solidFill>
                  <a:srgbClr val="FF0000"/>
                </a:solidFill>
                <a:latin typeface="Times New Roman"/>
                <a:ea typeface="Calibri"/>
              </a:rPr>
              <a:t>16</a:t>
            </a:r>
            <a:r>
              <a:rPr lang="en-US" sz="2400" dirty="0" smtClean="0">
                <a:solidFill>
                  <a:srgbClr val="0070C0"/>
                </a:solidFill>
                <a:latin typeface="Times New Roman"/>
                <a:ea typeface="Calibri"/>
              </a:rPr>
              <a:t>  As it is, you boast and brag.  All such boasting is </a:t>
            </a:r>
            <a:r>
              <a:rPr lang="en-US" sz="2400" u="sng" dirty="0" smtClean="0">
                <a:solidFill>
                  <a:srgbClr val="FF0000"/>
                </a:solidFill>
                <a:latin typeface="Times New Roman"/>
                <a:ea typeface="Calibri"/>
              </a:rPr>
              <a:t>evil.</a:t>
            </a:r>
            <a:r>
              <a:rPr lang="en-US" sz="2400" dirty="0" smtClean="0">
                <a:solidFill>
                  <a:srgbClr val="0070C0"/>
                </a:solidFill>
                <a:latin typeface="Times New Roman"/>
                <a:ea typeface="Calibri"/>
              </a:rPr>
              <a:t>"</a:t>
            </a:r>
            <a:r>
              <a:rPr lang="en-US" sz="2400" dirty="0" smtClean="0">
                <a:solidFill>
                  <a:srgbClr val="000000"/>
                </a:solidFill>
                <a:latin typeface="Times New Roman"/>
                <a:ea typeface="Calibri"/>
              </a:rPr>
              <a:t>  </a:t>
            </a:r>
          </a:p>
          <a:p>
            <a:pPr marL="514350" indent="-514350" algn="just">
              <a:buFont typeface="+mj-lt"/>
              <a:buAutoNum type="romanLcPeriod"/>
            </a:pPr>
            <a:r>
              <a:rPr lang="en-US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Life </a:t>
            </a:r>
            <a:r>
              <a:rPr lang="en-US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is unpredictable</a:t>
            </a:r>
            <a:r>
              <a:rPr lang="en-US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</a:p>
          <a:p>
            <a:pPr marL="514350" indent="-514350" algn="just">
              <a:buFont typeface="+mj-lt"/>
              <a:buAutoNum type="romanLcPeriod"/>
            </a:pPr>
            <a:r>
              <a:rPr lang="en-US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Life </a:t>
            </a:r>
            <a:r>
              <a:rPr lang="en-US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is </a:t>
            </a:r>
            <a:r>
              <a:rPr lang="en-US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brief </a:t>
            </a:r>
          </a:p>
          <a:p>
            <a:pPr marL="514350" indent="-514350" algn="just">
              <a:buFont typeface="Wingdings" pitchFamily="2" charset="2"/>
              <a:buChar char="Ø"/>
            </a:pPr>
            <a:r>
              <a:rPr lang="en-US" sz="2400" dirty="0" smtClean="0">
                <a:solidFill>
                  <a:srgbClr val="FF0000"/>
                </a:solidFill>
                <a:latin typeface="Times New Roman"/>
                <a:ea typeface="Calibri"/>
              </a:rPr>
              <a:t>Isaiah 56:12</a:t>
            </a:r>
            <a:r>
              <a:rPr lang="en-US" sz="2400" baseline="30000" dirty="0" smtClean="0">
                <a:solidFill>
                  <a:srgbClr val="000000"/>
                </a:solidFill>
                <a:latin typeface="Times New Roman"/>
                <a:ea typeface="Calibri"/>
              </a:rPr>
              <a:t> </a:t>
            </a:r>
            <a:endParaRPr lang="en-US" sz="2400" b="1" dirty="0" smtClean="0"/>
          </a:p>
          <a:p>
            <a:pPr algn="just">
              <a:buFont typeface="Wingdings" pitchFamily="2" charset="2"/>
              <a:buChar char="Ø"/>
            </a:pPr>
            <a:r>
              <a:rPr lang="en-US" sz="2400" b="1" dirty="0"/>
              <a:t> </a:t>
            </a:r>
            <a:r>
              <a:rPr lang="en-US" sz="2400" b="1" dirty="0" smtClean="0"/>
              <a:t>  </a:t>
            </a:r>
            <a:r>
              <a:rPr lang="en-US" sz="2400" dirty="0" smtClean="0">
                <a:solidFill>
                  <a:srgbClr val="FF0000"/>
                </a:solidFill>
                <a:latin typeface="Times New Roman"/>
                <a:ea typeface="Calibri"/>
              </a:rPr>
              <a:t>Proverbs 27:1</a:t>
            </a:r>
            <a:r>
              <a:rPr lang="en-US" sz="2400" dirty="0" smtClean="0">
                <a:solidFill>
                  <a:srgbClr val="000000"/>
                </a:solidFill>
                <a:latin typeface="Times New Roman"/>
                <a:ea typeface="Calibri"/>
              </a:rPr>
              <a:t> "</a:t>
            </a:r>
            <a:r>
              <a:rPr lang="en-US" sz="2400" u="sng" dirty="0" smtClean="0">
                <a:solidFill>
                  <a:srgbClr val="0070C0"/>
                </a:solidFill>
                <a:latin typeface="Times New Roman"/>
                <a:ea typeface="Calibri"/>
              </a:rPr>
              <a:t>Do not boast about tomorrow</a:t>
            </a:r>
            <a:r>
              <a:rPr lang="en-US" sz="2400" dirty="0" smtClean="0">
                <a:solidFill>
                  <a:srgbClr val="0070C0"/>
                </a:solidFill>
                <a:latin typeface="Times New Roman"/>
                <a:ea typeface="Calibri"/>
              </a:rPr>
              <a:t>, for you do not know what a day may bring forth."</a:t>
            </a:r>
            <a:r>
              <a:rPr lang="en-US" sz="2400" dirty="0" smtClean="0">
                <a:solidFill>
                  <a:srgbClr val="000000"/>
                </a:solidFill>
                <a:latin typeface="Times New Roman"/>
                <a:ea typeface="Calibri"/>
              </a:rPr>
              <a:t> </a:t>
            </a:r>
          </a:p>
          <a:p>
            <a:pPr algn="just">
              <a:buFont typeface="Wingdings" pitchFamily="2" charset="2"/>
              <a:buChar char="Ø"/>
            </a:pPr>
            <a:r>
              <a:rPr lang="en-US" sz="2400" dirty="0">
                <a:solidFill>
                  <a:srgbClr val="000000"/>
                </a:solidFill>
                <a:latin typeface="Times New Roman"/>
              </a:rPr>
              <a:t> </a:t>
            </a:r>
            <a:r>
              <a:rPr lang="en-US" sz="2400" dirty="0" smtClean="0">
                <a:solidFill>
                  <a:srgbClr val="FF0000"/>
                </a:solidFill>
                <a:latin typeface="Times New Roman"/>
                <a:ea typeface="Calibri"/>
              </a:rPr>
              <a:t>Matthew 6:34</a:t>
            </a:r>
            <a:r>
              <a:rPr lang="en-US" sz="2400" dirty="0" smtClean="0">
                <a:solidFill>
                  <a:srgbClr val="000000"/>
                </a:solidFill>
                <a:latin typeface="Times New Roman"/>
                <a:ea typeface="Calibri"/>
              </a:rPr>
              <a:t> (LB) "</a:t>
            </a:r>
            <a:r>
              <a:rPr lang="en-US" sz="2400" dirty="0" smtClean="0">
                <a:solidFill>
                  <a:srgbClr val="0070C0"/>
                </a:solidFill>
                <a:latin typeface="Times New Roman"/>
                <a:ea typeface="Calibri"/>
              </a:rPr>
              <a:t>So don't be anxious about tomorrow -- God will take care of your tomorrow too.  </a:t>
            </a:r>
            <a:r>
              <a:rPr lang="en-US" sz="2400" u="sng" dirty="0" smtClean="0">
                <a:solidFill>
                  <a:srgbClr val="FF0000"/>
                </a:solidFill>
                <a:latin typeface="Times New Roman"/>
                <a:ea typeface="Calibri"/>
              </a:rPr>
              <a:t>Live one day at a time."</a:t>
            </a:r>
            <a:r>
              <a:rPr lang="en-US" sz="2400" dirty="0" smtClean="0">
                <a:solidFill>
                  <a:srgbClr val="000000"/>
                </a:solidFill>
                <a:latin typeface="Times New Roman"/>
                <a:ea typeface="Calibri"/>
              </a:rPr>
              <a:t> </a:t>
            </a:r>
          </a:p>
          <a:p>
            <a:pPr algn="just">
              <a:buFont typeface="Wingdings" pitchFamily="2" charset="2"/>
              <a:buChar char="Ø"/>
            </a:pPr>
            <a:r>
              <a:rPr lang="en-US" sz="2400" dirty="0">
                <a:solidFill>
                  <a:srgbClr val="000000"/>
                </a:solidFill>
                <a:latin typeface="Times New Roman"/>
              </a:rPr>
              <a:t> </a:t>
            </a:r>
            <a:r>
              <a:rPr lang="en-US" sz="2400" dirty="0" smtClean="0">
                <a:solidFill>
                  <a:srgbClr val="000000"/>
                </a:solidFill>
                <a:latin typeface="Times New Roman"/>
              </a:rPr>
              <a:t>  </a:t>
            </a:r>
            <a:r>
              <a:rPr lang="en-US" sz="2400" dirty="0" smtClean="0">
                <a:solidFill>
                  <a:srgbClr val="FF0000"/>
                </a:solidFill>
                <a:latin typeface="Times New Roman"/>
                <a:ea typeface="Calibri"/>
              </a:rPr>
              <a:t>Psalm 35:15</a:t>
            </a:r>
            <a:r>
              <a:rPr lang="en-US" sz="2400" dirty="0" smtClean="0">
                <a:solidFill>
                  <a:srgbClr val="000000"/>
                </a:solidFill>
                <a:latin typeface="Times New Roman"/>
                <a:ea typeface="Calibri"/>
              </a:rPr>
              <a:t> </a:t>
            </a:r>
            <a:endParaRPr lang="en-US" sz="24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3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3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3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3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8600" y="228600"/>
            <a:ext cx="8686800" cy="1470025"/>
          </a:xfrm>
        </p:spPr>
        <p:txBody>
          <a:bodyPr>
            <a:normAutofit/>
          </a:bodyPr>
          <a:lstStyle/>
          <a:p>
            <a:r>
              <a:rPr lang="en-US" sz="4000" b="1" cap="all" dirty="0"/>
              <a:t>A third common mistake is </a:t>
            </a:r>
            <a:r>
              <a:rPr lang="en-US" sz="4000" b="1" cap="all" dirty="0" smtClean="0"/>
              <a:t>                   “PUTTING </a:t>
            </a:r>
            <a:r>
              <a:rPr lang="en-US" sz="4000" b="1" cap="all" dirty="0"/>
              <a:t>OFF DOING </a:t>
            </a:r>
            <a:r>
              <a:rPr lang="en-US" sz="4000" b="1" cap="all" dirty="0" smtClean="0"/>
              <a:t>GOOD”.</a:t>
            </a:r>
            <a:endParaRPr lang="en-US" sz="40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04800" y="2362200"/>
            <a:ext cx="8534400" cy="4267200"/>
          </a:xfrm>
        </p:spPr>
        <p:txBody>
          <a:bodyPr>
            <a:noAutofit/>
          </a:bodyPr>
          <a:lstStyle/>
          <a:p>
            <a:pPr algn="l">
              <a:lnSpc>
                <a:spcPct val="115000"/>
              </a:lnSpc>
              <a:spcBef>
                <a:spcPts val="0"/>
              </a:spcBef>
              <a:buFont typeface="Wingdings" pitchFamily="2" charset="2"/>
              <a:buChar char="Ø"/>
            </a:pPr>
            <a:r>
              <a:rPr lang="en-US" sz="3600" dirty="0" smtClean="0"/>
              <a:t> </a:t>
            </a:r>
            <a:r>
              <a:rPr lang="en-US" sz="3600" dirty="0" smtClean="0">
                <a:solidFill>
                  <a:srgbClr val="FF0000"/>
                </a:solidFill>
                <a:latin typeface="Times New Roman"/>
                <a:ea typeface="Calibri"/>
                <a:cs typeface="Times New Roman"/>
              </a:rPr>
              <a:t>verse. 17  </a:t>
            </a:r>
            <a:r>
              <a:rPr lang="en-US" sz="3600" dirty="0" smtClean="0">
                <a:solidFill>
                  <a:srgbClr val="000000"/>
                </a:solidFill>
                <a:latin typeface="Times New Roman"/>
                <a:ea typeface="Calibri"/>
                <a:cs typeface="Times New Roman"/>
              </a:rPr>
              <a:t>"</a:t>
            </a:r>
            <a:r>
              <a:rPr lang="en-US" sz="3600" dirty="0" smtClean="0">
                <a:solidFill>
                  <a:srgbClr val="0070C0"/>
                </a:solidFill>
                <a:latin typeface="Times New Roman"/>
                <a:ea typeface="Calibri"/>
                <a:cs typeface="Times New Roman"/>
              </a:rPr>
              <a:t>Anyone then, who knows the good he ought 	to do and  doesn't do it </a:t>
            </a:r>
            <a:r>
              <a:rPr lang="en-US" sz="3600" u="sng" dirty="0" smtClean="0">
                <a:solidFill>
                  <a:srgbClr val="FF0000"/>
                </a:solidFill>
                <a:latin typeface="Times New Roman"/>
                <a:ea typeface="Calibri"/>
                <a:cs typeface="Times New Roman"/>
              </a:rPr>
              <a:t>sins.</a:t>
            </a:r>
            <a:r>
              <a:rPr lang="en-US" sz="3600" dirty="0" smtClean="0">
                <a:solidFill>
                  <a:srgbClr val="0070C0"/>
                </a:solidFill>
                <a:latin typeface="Times New Roman"/>
                <a:ea typeface="Calibri"/>
                <a:cs typeface="Times New Roman"/>
              </a:rPr>
              <a:t>"  </a:t>
            </a:r>
          </a:p>
          <a:p>
            <a:pPr algn="l">
              <a:lnSpc>
                <a:spcPct val="115000"/>
              </a:lnSpc>
              <a:spcBef>
                <a:spcPts val="0"/>
              </a:spcBef>
            </a:pPr>
            <a:endParaRPr lang="en-US" sz="3600" dirty="0" smtClean="0">
              <a:ea typeface="Calibri"/>
              <a:cs typeface="Times New Roman"/>
            </a:endParaRPr>
          </a:p>
          <a:p>
            <a:pPr algn="l">
              <a:buFont typeface="Wingdings" pitchFamily="2" charset="2"/>
              <a:buChar char="Ø"/>
            </a:pPr>
            <a:r>
              <a:rPr lang="en-US" sz="3600" dirty="0" smtClean="0">
                <a:solidFill>
                  <a:srgbClr val="FF0000"/>
                </a:solidFill>
              </a:rPr>
              <a:t>  </a:t>
            </a:r>
            <a:r>
              <a:rPr lang="en-US" sz="3600" dirty="0" smtClean="0">
                <a:solidFill>
                  <a:srgbClr val="FF0000"/>
                </a:solidFill>
                <a:latin typeface="Times New Roman"/>
                <a:ea typeface="Calibri"/>
              </a:rPr>
              <a:t>Proverbs 3:27-28 </a:t>
            </a:r>
          </a:p>
          <a:p>
            <a:pPr algn="l">
              <a:buFont typeface="Wingdings" pitchFamily="2" charset="2"/>
              <a:buChar char="Ø"/>
            </a:pPr>
            <a:r>
              <a:rPr lang="en-US" sz="3600" dirty="0">
                <a:solidFill>
                  <a:srgbClr val="FF0000"/>
                </a:solidFill>
                <a:latin typeface="Times New Roman"/>
              </a:rPr>
              <a:t> </a:t>
            </a:r>
            <a:r>
              <a:rPr lang="en-US" sz="3600" dirty="0" smtClean="0">
                <a:solidFill>
                  <a:srgbClr val="FF0000"/>
                </a:solidFill>
                <a:latin typeface="Times New Roman"/>
              </a:rPr>
              <a:t> Luke 12 :</a:t>
            </a:r>
            <a:r>
              <a:rPr lang="en-US" sz="3600" dirty="0" smtClean="0">
                <a:solidFill>
                  <a:srgbClr val="FF0000"/>
                </a:solidFill>
                <a:latin typeface="Times New Roman"/>
                <a:ea typeface="Calibri"/>
              </a:rPr>
              <a:t> 16-20</a:t>
            </a:r>
            <a:r>
              <a:rPr lang="en-US" sz="3600" dirty="0" smtClean="0">
                <a:solidFill>
                  <a:srgbClr val="000000"/>
                </a:solidFill>
                <a:latin typeface="Times New Roman"/>
                <a:ea typeface="Calibri"/>
              </a:rPr>
              <a:t> </a:t>
            </a:r>
            <a:endParaRPr lang="en-US" sz="36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theme/theme1.xml><?xml version="1.0" encoding="utf-8"?>
<a:theme xmlns:a="http://schemas.openxmlformats.org/drawingml/2006/main" name="Office Theme">
  <a:themeElements>
    <a:clrScheme name="Module">
      <a:dk1>
        <a:sysClr val="windowText" lastClr="000000"/>
      </a:dk1>
      <a:lt1>
        <a:sysClr val="window" lastClr="FFFFFF"/>
      </a:lt1>
      <a:dk2>
        <a:srgbClr val="5A6378"/>
      </a:dk2>
      <a:lt2>
        <a:srgbClr val="D4D4D6"/>
      </a:lt2>
      <a:accent1>
        <a:srgbClr val="F0AD00"/>
      </a:accent1>
      <a:accent2>
        <a:srgbClr val="60B5CC"/>
      </a:accent2>
      <a:accent3>
        <a:srgbClr val="E66C7D"/>
      </a:accent3>
      <a:accent4>
        <a:srgbClr val="6BB76D"/>
      </a:accent4>
      <a:accent5>
        <a:srgbClr val="E88651"/>
      </a:accent5>
      <a:accent6>
        <a:srgbClr val="C64847"/>
      </a:accent6>
      <a:hlink>
        <a:srgbClr val="168BBA"/>
      </a:hlink>
      <a:folHlink>
        <a:srgbClr val="6800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123</TotalTime>
  <Words>265</Words>
  <Application>Microsoft Office PowerPoint</Application>
  <PresentationFormat>On-screen Show (4:3)</PresentationFormat>
  <Paragraphs>29</Paragraphs>
  <Slides>5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6" baseType="lpstr">
      <vt:lpstr>Office Theme</vt:lpstr>
      <vt:lpstr>        HOW TO FACE YOUR FUTURE                     James 4:13-17  </vt:lpstr>
      <vt:lpstr>PowerPoint Presentation</vt:lpstr>
      <vt:lpstr>James says the first common mistake      we make is                                             “PLANNING our lives WITHOUT GOD”. </vt:lpstr>
      <vt:lpstr> The second mistake is                   “PRESUMING  ABOUT  TOMORROW”</vt:lpstr>
      <vt:lpstr>A third common mistake is                    “PUTTING OFF DOING GOOD”.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ACER</dc:creator>
  <cp:lastModifiedBy>Prasad</cp:lastModifiedBy>
  <cp:revision>21</cp:revision>
  <dcterms:created xsi:type="dcterms:W3CDTF">2015-04-16T07:17:32Z</dcterms:created>
  <dcterms:modified xsi:type="dcterms:W3CDTF">2015-11-03T13:54:45Z</dcterms:modified>
</cp:coreProperties>
</file>