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65" r:id="rId5"/>
    <p:sldId id="266" r:id="rId6"/>
    <p:sldId id="259" r:id="rId7"/>
    <p:sldId id="261" r:id="rId8"/>
    <p:sldId id="267" r:id="rId9"/>
    <p:sldId id="260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996600"/>
    <a:srgbClr val="CC6600"/>
    <a:srgbClr val="FFFF00"/>
    <a:srgbClr val="CC9900"/>
    <a:srgbClr val="C000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53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39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415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82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38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774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636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161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263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178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22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A4A93-7DCB-444C-9D55-367215DC1D87}" type="datetimeFigureOut">
              <a:rPr lang="en-US" smtClean="0"/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789FD-F710-4321-9519-2748A695D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264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0" y="1524000"/>
            <a:ext cx="9131710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90" y="0"/>
            <a:ext cx="9131710" cy="1707931"/>
          </a:xfrm>
          <a:noFill/>
          <a:effectLst>
            <a:softEdge rad="31750"/>
          </a:effectLst>
        </p:spPr>
        <p:txBody>
          <a:bodyPr>
            <a:prstTxWarp prst="textTriangl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4800" b="1" dirty="0" smtClean="0"/>
              <a:t>If God is for you, </a:t>
            </a:r>
          </a:p>
          <a:p>
            <a:pPr marL="0" indent="0" algn="ctr">
              <a:buNone/>
            </a:pPr>
            <a:r>
              <a:rPr lang="en-US" sz="4800" b="1" dirty="0" smtClean="0"/>
              <a:t>Who can be against you. </a:t>
            </a:r>
            <a:endParaRPr lang="en-US" sz="4800" dirty="0">
              <a:solidFill>
                <a:srgbClr val="FF0000"/>
              </a:solidFill>
            </a:endParaRPr>
          </a:p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4442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ways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that God has revealed that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is "for"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49530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sz="4000" b="1" dirty="0" smtClean="0"/>
              <a:t>THE </a:t>
            </a:r>
            <a:r>
              <a:rPr lang="en-US" sz="4000" b="1" dirty="0"/>
              <a:t>HOLY SPIRIT  PRAYS FOR </a:t>
            </a:r>
            <a:r>
              <a:rPr lang="en-US" sz="4000" b="1" dirty="0" smtClean="0"/>
              <a:t>US </a:t>
            </a: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(</a:t>
            </a:r>
            <a:r>
              <a:rPr lang="en-US" sz="4000" b="1" dirty="0">
                <a:solidFill>
                  <a:srgbClr val="C00000"/>
                </a:solidFill>
              </a:rPr>
              <a:t>v. 26) </a:t>
            </a:r>
            <a:r>
              <a:rPr lang="en-US" sz="4000" b="1" dirty="0"/>
              <a:t>In the same way, the Spirit helps us </a:t>
            </a:r>
            <a:r>
              <a:rPr lang="en-US" sz="4000" b="1" u="sng" dirty="0">
                <a:solidFill>
                  <a:srgbClr val="0070C0"/>
                </a:solidFill>
              </a:rPr>
              <a:t>in our weakness</a:t>
            </a:r>
            <a:r>
              <a:rPr lang="en-US" sz="4000" b="1" dirty="0">
                <a:solidFill>
                  <a:srgbClr val="0070C0"/>
                </a:solidFill>
              </a:rPr>
              <a:t>. </a:t>
            </a:r>
            <a:r>
              <a:rPr lang="en-US" sz="4000" b="1" dirty="0" smtClean="0">
                <a:solidFill>
                  <a:srgbClr val="0070C0"/>
                </a:solidFill>
              </a:rPr>
              <a:t> </a:t>
            </a:r>
            <a:r>
              <a:rPr lang="en-US" sz="4000" b="1" u="sng" dirty="0">
                <a:solidFill>
                  <a:srgbClr val="0070C0"/>
                </a:solidFill>
              </a:rPr>
              <a:t>We do not know what we ought to pray for</a:t>
            </a:r>
            <a:r>
              <a:rPr lang="en-US" sz="4000" b="1" dirty="0">
                <a:solidFill>
                  <a:srgbClr val="0070C0"/>
                </a:solidFill>
              </a:rPr>
              <a:t>, </a:t>
            </a:r>
            <a:r>
              <a:rPr lang="en-US" sz="4000" b="1" dirty="0"/>
              <a:t>but the Spirit himself intercedes for us with groans that words cannot express.</a:t>
            </a:r>
            <a:endParaRPr lang="en-US" sz="40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06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8839200" cy="6324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</a:t>
            </a:r>
            <a:r>
              <a:rPr lang="en-US" b="1" dirty="0"/>
              <a:t>. </a:t>
            </a:r>
            <a:r>
              <a:rPr lang="en-US" sz="4000" b="1" dirty="0"/>
              <a:t>GOD ALWAYS GIVES US THE </a:t>
            </a:r>
            <a:r>
              <a:rPr lang="en-US" sz="4000" b="1" dirty="0" smtClean="0"/>
              <a:t>BEST – 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4400" dirty="0" smtClean="0">
                <a:solidFill>
                  <a:srgbClr val="FF0000"/>
                </a:solidFill>
              </a:rPr>
              <a:t>(V28) </a:t>
            </a:r>
            <a:r>
              <a:rPr lang="en-US" sz="4400" dirty="0" smtClean="0"/>
              <a:t>And </a:t>
            </a:r>
            <a:r>
              <a:rPr lang="en-US" sz="4400" dirty="0"/>
              <a:t>we know that God causes </a:t>
            </a:r>
            <a:r>
              <a:rPr lang="en-US" sz="4400" b="1" u="sng" dirty="0">
                <a:solidFill>
                  <a:srgbClr val="C00000"/>
                </a:solidFill>
              </a:rPr>
              <a:t>all things to work together</a:t>
            </a:r>
            <a:r>
              <a:rPr lang="en-US" sz="4400" u="sng" dirty="0">
                <a:solidFill>
                  <a:srgbClr val="C00000"/>
                </a:solidFill>
              </a:rPr>
              <a:t> </a:t>
            </a:r>
            <a:r>
              <a:rPr lang="en-US" sz="4400" b="1" u="sng" dirty="0">
                <a:solidFill>
                  <a:srgbClr val="C00000"/>
                </a:solidFill>
              </a:rPr>
              <a:t>for good</a:t>
            </a:r>
            <a:r>
              <a:rPr lang="en-US" sz="4400" b="1" dirty="0">
                <a:solidFill>
                  <a:srgbClr val="C00000"/>
                </a:solidFill>
              </a:rPr>
              <a:t> </a:t>
            </a:r>
            <a:r>
              <a:rPr lang="en-US" sz="4400" b="1" u="sng" dirty="0">
                <a:solidFill>
                  <a:srgbClr val="0070C0"/>
                </a:solidFill>
              </a:rPr>
              <a:t>to those who love God</a:t>
            </a:r>
            <a:r>
              <a:rPr lang="en-US" sz="4400" dirty="0"/>
              <a:t>, </a:t>
            </a:r>
            <a:r>
              <a:rPr lang="en-US" sz="4400" u="sng" dirty="0"/>
              <a:t>to those who are called according to His purpose</a:t>
            </a:r>
            <a:r>
              <a:rPr lang="en-US" sz="4400" dirty="0"/>
              <a:t>. </a:t>
            </a:r>
            <a:r>
              <a:rPr lang="en-US" sz="4400" dirty="0" smtClean="0"/>
              <a:t>(NASV)</a:t>
            </a:r>
            <a:r>
              <a:rPr lang="en-US" sz="4400" b="1" u="sng" dirty="0" smtClean="0"/>
              <a:t> </a:t>
            </a:r>
            <a:endParaRPr lang="en-US" sz="44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59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762000"/>
          </a:xfrm>
        </p:spPr>
        <p:txBody>
          <a:bodyPr/>
          <a:lstStyle/>
          <a:p>
            <a:r>
              <a:rPr lang="en-US" b="1" dirty="0" smtClean="0">
                <a:latin typeface="Engravers MT" pitchFamily="18" charset="0"/>
              </a:rPr>
              <a:t>Joseph</a:t>
            </a:r>
            <a:endParaRPr lang="en-US" b="1" dirty="0">
              <a:latin typeface="Engravers MT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914400"/>
            <a:ext cx="4187030" cy="278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771114"/>
            <a:ext cx="3733800" cy="293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3810000"/>
            <a:ext cx="4187030" cy="2577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810000"/>
            <a:ext cx="3581400" cy="295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59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0035"/>
            <a:ext cx="4239034" cy="3226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50035"/>
            <a:ext cx="3048000" cy="3357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657600"/>
            <a:ext cx="2573539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657600"/>
            <a:ext cx="3332373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657600"/>
            <a:ext cx="2667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9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458200" cy="632460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4200" dirty="0">
                <a:solidFill>
                  <a:srgbClr val="FF0000"/>
                </a:solidFill>
              </a:rPr>
              <a:t>Deuteronomy 23:5 </a:t>
            </a:r>
            <a:r>
              <a:rPr lang="en-US" sz="4200" dirty="0"/>
              <a:t>“However, the LORD your God...</a:t>
            </a:r>
            <a:r>
              <a:rPr lang="en-US" sz="4200" u="sng" dirty="0"/>
              <a:t>turned the curse into a blessing </a:t>
            </a:r>
            <a:r>
              <a:rPr lang="en-US" sz="4200" dirty="0"/>
              <a:t>for you, </a:t>
            </a:r>
            <a:r>
              <a:rPr lang="en-US" sz="4200" u="sng" dirty="0"/>
              <a:t>because the Lord your God loves you. </a:t>
            </a:r>
          </a:p>
          <a:p>
            <a:pPr>
              <a:buFont typeface="Wingdings" pitchFamily="2" charset="2"/>
              <a:buChar char="Ø"/>
            </a:pPr>
            <a:r>
              <a:rPr lang="en-US" sz="4200" dirty="0">
                <a:solidFill>
                  <a:srgbClr val="FF0000"/>
                </a:solidFill>
              </a:rPr>
              <a:t>Nehemiah 13:2  </a:t>
            </a:r>
            <a:r>
              <a:rPr lang="en-US" sz="4200" dirty="0"/>
              <a:t>“Our God, however, turned the curse into a blessing. </a:t>
            </a:r>
          </a:p>
          <a:p>
            <a:pPr marL="0" indent="0">
              <a:buNone/>
            </a:pPr>
            <a:endParaRPr lang="en-US" sz="4000" b="1" u="sng" dirty="0"/>
          </a:p>
          <a:p>
            <a:pPr marL="0" indent="0">
              <a:buNone/>
            </a:pPr>
            <a:r>
              <a:rPr lang="en-US" sz="4200" b="1" dirty="0" smtClean="0"/>
              <a:t>3</a:t>
            </a:r>
            <a:r>
              <a:rPr lang="en-US" sz="4200" b="1" dirty="0"/>
              <a:t>.   HE GIVES US A CLEAN </a:t>
            </a:r>
            <a:r>
              <a:rPr lang="en-US" sz="4200" b="1" dirty="0" smtClean="0"/>
              <a:t>SLATE </a:t>
            </a:r>
          </a:p>
          <a:p>
            <a:pPr marL="0" indent="0">
              <a:buNone/>
            </a:pPr>
            <a:r>
              <a:rPr lang="en-US" sz="4200" b="1" dirty="0" smtClean="0">
                <a:solidFill>
                  <a:srgbClr val="C00000"/>
                </a:solidFill>
              </a:rPr>
              <a:t>(V30)  </a:t>
            </a:r>
            <a:r>
              <a:rPr lang="en-US" sz="4200" dirty="0"/>
              <a:t>And having </a:t>
            </a:r>
            <a:r>
              <a:rPr lang="en-US" sz="4200" u="sng" dirty="0">
                <a:solidFill>
                  <a:srgbClr val="C00000"/>
                </a:solidFill>
              </a:rPr>
              <a:t>chosen us</a:t>
            </a:r>
            <a:r>
              <a:rPr lang="en-US" sz="4200" dirty="0"/>
              <a:t>, </a:t>
            </a:r>
            <a:r>
              <a:rPr lang="en-US" sz="4200" u="sng" dirty="0">
                <a:solidFill>
                  <a:srgbClr val="0070C0"/>
                </a:solidFill>
              </a:rPr>
              <a:t>he called us to come to Him</a:t>
            </a:r>
            <a:r>
              <a:rPr lang="en-US" sz="4200" dirty="0"/>
              <a:t>; </a:t>
            </a:r>
            <a:r>
              <a:rPr lang="en-US" sz="4200" u="sng" dirty="0">
                <a:solidFill>
                  <a:srgbClr val="FF0000"/>
                </a:solidFill>
              </a:rPr>
              <a:t>and when we came</a:t>
            </a:r>
            <a:r>
              <a:rPr lang="en-US" sz="4200" dirty="0">
                <a:solidFill>
                  <a:srgbClr val="FF0000"/>
                </a:solidFill>
              </a:rPr>
              <a:t>,  </a:t>
            </a:r>
            <a:r>
              <a:rPr lang="en-US" sz="4200" u="sng" dirty="0">
                <a:solidFill>
                  <a:srgbClr val="0070C0"/>
                </a:solidFill>
              </a:rPr>
              <a:t>He declared us "not guilty</a:t>
            </a:r>
            <a:r>
              <a:rPr lang="en-US" sz="4200" dirty="0"/>
              <a:t>,"</a:t>
            </a:r>
            <a:r>
              <a:rPr lang="en-US" sz="4200" dirty="0">
                <a:solidFill>
                  <a:srgbClr val="C00000"/>
                </a:solidFill>
              </a:rPr>
              <a:t> </a:t>
            </a:r>
            <a:r>
              <a:rPr lang="en-US" sz="4200" u="sng" dirty="0">
                <a:solidFill>
                  <a:srgbClr val="C00000"/>
                </a:solidFill>
              </a:rPr>
              <a:t>filled us with Christ's goodness</a:t>
            </a:r>
            <a:r>
              <a:rPr lang="en-US" sz="4200" dirty="0"/>
              <a:t>, </a:t>
            </a:r>
            <a:r>
              <a:rPr lang="en-US" sz="4200" u="sng" dirty="0">
                <a:solidFill>
                  <a:srgbClr val="0070C0"/>
                </a:solidFill>
              </a:rPr>
              <a:t>gave us right standing with Himself</a:t>
            </a:r>
            <a:r>
              <a:rPr lang="en-US" sz="4200" dirty="0">
                <a:solidFill>
                  <a:srgbClr val="0070C0"/>
                </a:solidFill>
              </a:rPr>
              <a:t>,</a:t>
            </a:r>
            <a:r>
              <a:rPr lang="en-US" sz="4200" dirty="0"/>
              <a:t> and </a:t>
            </a:r>
            <a:r>
              <a:rPr lang="en-US" sz="4200" u="sng" dirty="0">
                <a:solidFill>
                  <a:srgbClr val="C00000"/>
                </a:solidFill>
              </a:rPr>
              <a:t>promised us His </a:t>
            </a:r>
            <a:r>
              <a:rPr lang="en-US" sz="4200" u="sng" dirty="0" smtClean="0">
                <a:solidFill>
                  <a:srgbClr val="C00000"/>
                </a:solidFill>
              </a:rPr>
              <a:t>glory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87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28600"/>
            <a:ext cx="9067800" cy="64008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400" b="1" dirty="0" smtClean="0">
                <a:solidFill>
                  <a:srgbClr val="C00000"/>
                </a:solidFill>
              </a:rPr>
              <a:t> </a:t>
            </a:r>
            <a:r>
              <a:rPr lang="en-US" sz="5400" b="1" dirty="0" smtClean="0">
                <a:solidFill>
                  <a:srgbClr val="FF0000"/>
                </a:solidFill>
                <a:latin typeface="Castellar" pitchFamily="18" charset="0"/>
              </a:rPr>
              <a:t>Sin :</a:t>
            </a:r>
          </a:p>
          <a:p>
            <a:pPr marL="0" indent="0">
              <a:buNone/>
            </a:pPr>
            <a:r>
              <a:rPr lang="en-US" sz="5200" b="1" dirty="0" smtClean="0">
                <a:solidFill>
                  <a:srgbClr val="FF0000"/>
                </a:solidFill>
              </a:rPr>
              <a:t>Anger, </a:t>
            </a:r>
            <a:r>
              <a:rPr lang="en-US" sz="5200" b="1" dirty="0" smtClean="0"/>
              <a:t>Impurity</a:t>
            </a:r>
            <a:r>
              <a:rPr lang="en-US" sz="5200" b="1" dirty="0" smtClean="0">
                <a:solidFill>
                  <a:srgbClr val="C00000"/>
                </a:solidFill>
              </a:rPr>
              <a:t>, </a:t>
            </a:r>
            <a:r>
              <a:rPr lang="en-US" sz="5200" b="1" dirty="0" smtClean="0">
                <a:solidFill>
                  <a:srgbClr val="0070C0"/>
                </a:solidFill>
              </a:rPr>
              <a:t>Greed, </a:t>
            </a:r>
            <a:r>
              <a:rPr lang="en-US" sz="5200" b="1" dirty="0" smtClean="0">
                <a:solidFill>
                  <a:srgbClr val="C00000"/>
                </a:solidFill>
              </a:rPr>
              <a:t>Stealing</a:t>
            </a:r>
            <a:endParaRPr lang="en-US" sz="52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5200" b="1" dirty="0" smtClean="0">
                <a:solidFill>
                  <a:srgbClr val="FF0000"/>
                </a:solidFill>
              </a:rPr>
              <a:t>Malice, </a:t>
            </a:r>
            <a:r>
              <a:rPr lang="en-US" sz="5200" b="1" dirty="0" smtClean="0"/>
              <a:t>Arrogance,</a:t>
            </a:r>
            <a:r>
              <a:rPr lang="en-US" sz="5200" b="1" dirty="0" smtClean="0">
                <a:solidFill>
                  <a:srgbClr val="C00000"/>
                </a:solidFill>
              </a:rPr>
              <a:t> </a:t>
            </a:r>
            <a:r>
              <a:rPr lang="en-US" sz="5200" b="1" dirty="0" smtClean="0">
                <a:solidFill>
                  <a:srgbClr val="0070C0"/>
                </a:solidFill>
              </a:rPr>
              <a:t>disobedience</a:t>
            </a:r>
          </a:p>
          <a:p>
            <a:pPr marL="0" indent="0">
              <a:buNone/>
            </a:pPr>
            <a:r>
              <a:rPr lang="en-US" sz="5200" b="1" dirty="0" smtClean="0">
                <a:solidFill>
                  <a:srgbClr val="FF0000"/>
                </a:solidFill>
              </a:rPr>
              <a:t>Fits of rage</a:t>
            </a:r>
            <a:r>
              <a:rPr lang="en-US" sz="5200" b="1" dirty="0" smtClean="0">
                <a:solidFill>
                  <a:srgbClr val="C00000"/>
                </a:solidFill>
              </a:rPr>
              <a:t>,  </a:t>
            </a:r>
            <a:r>
              <a:rPr lang="en-US" sz="5200" b="1" dirty="0" smtClean="0"/>
              <a:t>Lies,</a:t>
            </a:r>
            <a:r>
              <a:rPr lang="en-US" sz="5200" b="1" dirty="0" smtClean="0">
                <a:solidFill>
                  <a:srgbClr val="C00000"/>
                </a:solidFill>
              </a:rPr>
              <a:t> </a:t>
            </a:r>
            <a:r>
              <a:rPr lang="en-US" sz="5200" b="1" dirty="0" smtClean="0">
                <a:solidFill>
                  <a:srgbClr val="0070C0"/>
                </a:solidFill>
              </a:rPr>
              <a:t>Lust,</a:t>
            </a:r>
            <a:r>
              <a:rPr lang="en-US" sz="5200" b="1" dirty="0" smtClean="0">
                <a:solidFill>
                  <a:srgbClr val="C00000"/>
                </a:solidFill>
              </a:rPr>
              <a:t> </a:t>
            </a:r>
            <a:r>
              <a:rPr lang="en-US" sz="5200" b="1" dirty="0" smtClean="0"/>
              <a:t>Envy</a:t>
            </a:r>
            <a:r>
              <a:rPr lang="en-US" sz="5200" b="1" dirty="0" smtClean="0">
                <a:solidFill>
                  <a:srgbClr val="C00000"/>
                </a:solidFill>
              </a:rPr>
              <a:t>        </a:t>
            </a:r>
          </a:p>
          <a:p>
            <a:pPr marL="0" indent="0">
              <a:buNone/>
            </a:pPr>
            <a:r>
              <a:rPr lang="en-US" sz="5200" b="1" dirty="0" smtClean="0">
                <a:solidFill>
                  <a:srgbClr val="FF0000"/>
                </a:solidFill>
              </a:rPr>
              <a:t>Foolish talk </a:t>
            </a:r>
            <a:r>
              <a:rPr lang="en-US" sz="5200" b="1" dirty="0" smtClean="0">
                <a:solidFill>
                  <a:srgbClr val="C00000"/>
                </a:solidFill>
              </a:rPr>
              <a:t>/</a:t>
            </a:r>
            <a:r>
              <a:rPr lang="en-US" sz="5200" b="1" dirty="0" smtClean="0"/>
              <a:t>Coarse joking</a:t>
            </a:r>
            <a:r>
              <a:rPr lang="en-US" sz="5200" b="1" dirty="0" smtClean="0">
                <a:solidFill>
                  <a:srgbClr val="C00000"/>
                </a:solidFill>
              </a:rPr>
              <a:t>,</a:t>
            </a:r>
          </a:p>
          <a:p>
            <a:pPr marL="0" indent="0">
              <a:buNone/>
            </a:pPr>
            <a:r>
              <a:rPr lang="en-US" sz="5200" b="1" dirty="0" smtClean="0">
                <a:solidFill>
                  <a:srgbClr val="FF0000"/>
                </a:solidFill>
              </a:rPr>
              <a:t>Cheating,  </a:t>
            </a:r>
            <a:r>
              <a:rPr lang="en-US" sz="5200" b="1" dirty="0" smtClean="0"/>
              <a:t>Idol worship,</a:t>
            </a:r>
            <a:r>
              <a:rPr lang="en-US" sz="5400" dirty="0" smtClean="0"/>
              <a:t> </a:t>
            </a:r>
            <a:r>
              <a:rPr lang="en-US" sz="5400" dirty="0" smtClean="0">
                <a:solidFill>
                  <a:srgbClr val="FF0000"/>
                </a:solidFill>
              </a:rPr>
              <a:t>S</a:t>
            </a:r>
            <a:r>
              <a:rPr lang="en-US" sz="5400" b="1" dirty="0" smtClean="0">
                <a:solidFill>
                  <a:srgbClr val="FF0000"/>
                </a:solidFill>
              </a:rPr>
              <a:t>lander</a:t>
            </a:r>
            <a:r>
              <a:rPr lang="en-US" sz="5400" b="1" dirty="0" smtClean="0"/>
              <a:t>, swindling, </a:t>
            </a:r>
            <a:r>
              <a:rPr lang="en-US" sz="5200" b="1" dirty="0" smtClean="0">
                <a:solidFill>
                  <a:srgbClr val="0070C0"/>
                </a:solidFill>
              </a:rPr>
              <a:t>Drunkenness, </a:t>
            </a:r>
            <a:r>
              <a:rPr lang="en-US" sz="5200" b="1" dirty="0" smtClean="0">
                <a:solidFill>
                  <a:srgbClr val="FF0000"/>
                </a:solidFill>
              </a:rPr>
              <a:t>Pride Dishonoring  the body</a:t>
            </a:r>
            <a:endParaRPr lang="en-US" sz="5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459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04800"/>
            <a:ext cx="8763000" cy="6400800"/>
          </a:xfrm>
        </p:spPr>
        <p:txBody>
          <a:bodyPr/>
          <a:lstStyle/>
          <a:p>
            <a:pPr algn="l"/>
            <a:r>
              <a:rPr lang="en-US" sz="4400" b="1" dirty="0">
                <a:solidFill>
                  <a:srgbClr val="C00000"/>
                </a:solidFill>
                <a:ea typeface="+mj-ea"/>
                <a:cs typeface="+mj-cs"/>
              </a:rPr>
              <a:t>1 John 1:9 </a:t>
            </a:r>
            <a:r>
              <a:rPr lang="en-US" sz="4400" dirty="0">
                <a:solidFill>
                  <a:srgbClr val="002060"/>
                </a:solidFill>
                <a:ea typeface="+mj-ea"/>
                <a:cs typeface="+mj-cs"/>
              </a:rPr>
              <a:t>“If we confess our sins, </a:t>
            </a:r>
            <a:r>
              <a:rPr lang="en-US" sz="4400" dirty="0" smtClean="0">
                <a:solidFill>
                  <a:srgbClr val="002060"/>
                </a:solidFill>
                <a:ea typeface="+mj-ea"/>
                <a:cs typeface="+mj-cs"/>
              </a:rPr>
              <a:t>He </a:t>
            </a:r>
            <a:r>
              <a:rPr lang="en-US" sz="4400" dirty="0">
                <a:solidFill>
                  <a:srgbClr val="002060"/>
                </a:solidFill>
                <a:ea typeface="+mj-ea"/>
                <a:cs typeface="+mj-cs"/>
              </a:rPr>
              <a:t>is faithful and just and will forgive us our sins and purify us from </a:t>
            </a:r>
            <a:r>
              <a:rPr lang="en-US" sz="4400" b="1" u="sng" dirty="0">
                <a:solidFill>
                  <a:srgbClr val="C00000"/>
                </a:solidFill>
                <a:ea typeface="+mj-ea"/>
                <a:cs typeface="+mj-cs"/>
              </a:rPr>
              <a:t>all</a:t>
            </a:r>
            <a:r>
              <a:rPr lang="en-US" sz="4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US" sz="4400" dirty="0">
                <a:solidFill>
                  <a:srgbClr val="002060"/>
                </a:solidFill>
                <a:ea typeface="+mj-ea"/>
                <a:cs typeface="+mj-cs"/>
              </a:rPr>
              <a:t>unrighteousness</a:t>
            </a:r>
            <a:r>
              <a:rPr lang="en-US" sz="4400" b="1" dirty="0" smtClean="0">
                <a:solidFill>
                  <a:srgbClr val="002060"/>
                </a:solidFill>
                <a:ea typeface="+mj-ea"/>
                <a:cs typeface="+mj-cs"/>
              </a:rPr>
              <a:t>. </a:t>
            </a:r>
          </a:p>
          <a:p>
            <a:pPr algn="l"/>
            <a:r>
              <a:rPr lang="en-US" sz="4400" b="1" dirty="0">
                <a:solidFill>
                  <a:srgbClr val="FF0000"/>
                </a:solidFill>
                <a:ea typeface="+mj-ea"/>
                <a:cs typeface="+mj-cs"/>
              </a:rPr>
              <a:t>Rom 8:31 B “</a:t>
            </a:r>
            <a:r>
              <a:rPr lang="en-US" sz="4400" b="1" dirty="0">
                <a:solidFill>
                  <a:srgbClr val="002060"/>
                </a:solidFill>
                <a:ea typeface="+mj-ea"/>
                <a:cs typeface="+mj-cs"/>
              </a:rPr>
              <a:t>If God is for us,                       who can be against us</a:t>
            </a:r>
            <a:endParaRPr lang="en-US" sz="4400" b="1" dirty="0" smtClean="0">
              <a:solidFill>
                <a:srgbClr val="002060"/>
              </a:solidFill>
              <a:ea typeface="+mj-ea"/>
              <a:cs typeface="+mj-cs"/>
            </a:endParaRPr>
          </a:p>
          <a:p>
            <a:pPr algn="l"/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07" y="3810000"/>
            <a:ext cx="3429593" cy="302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94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458200" cy="6324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4. </a:t>
            </a:r>
            <a:r>
              <a:rPr lang="en-US" sz="4300" b="1" dirty="0" smtClean="0"/>
              <a:t>HE GIVES US WHATEVER WE NEED </a:t>
            </a:r>
            <a:r>
              <a:rPr lang="en-US" sz="4300" b="1" dirty="0" smtClean="0">
                <a:solidFill>
                  <a:srgbClr val="FF0000"/>
                </a:solidFill>
              </a:rPr>
              <a:t>v 32</a:t>
            </a:r>
            <a:endParaRPr lang="en-US" sz="4300" dirty="0" smtClean="0">
              <a:solidFill>
                <a:srgbClr val="FF0000"/>
              </a:solidFill>
            </a:endParaRPr>
          </a:p>
          <a:p>
            <a:pPr lvl="0"/>
            <a:r>
              <a:rPr lang="en-US" sz="3600" b="1" dirty="0">
                <a:solidFill>
                  <a:srgbClr val="002060"/>
                </a:solidFill>
              </a:rPr>
              <a:t>We didn't know that we needed salvation</a:t>
            </a:r>
            <a:r>
              <a:rPr lang="en-US" sz="3600" dirty="0">
                <a:solidFill>
                  <a:srgbClr val="002060"/>
                </a:solidFill>
              </a:rPr>
              <a:t>, </a:t>
            </a:r>
            <a:endParaRPr lang="en-US" sz="3600" dirty="0" smtClean="0">
              <a:solidFill>
                <a:srgbClr val="002060"/>
              </a:solidFill>
            </a:endParaRPr>
          </a:p>
          <a:p>
            <a:pPr lvl="0"/>
            <a:r>
              <a:rPr lang="en-US" sz="3600" b="1" dirty="0" smtClean="0">
                <a:solidFill>
                  <a:srgbClr val="002060"/>
                </a:solidFill>
              </a:rPr>
              <a:t>We </a:t>
            </a:r>
            <a:r>
              <a:rPr lang="en-US" sz="3600" b="1" dirty="0">
                <a:solidFill>
                  <a:srgbClr val="002060"/>
                </a:solidFill>
              </a:rPr>
              <a:t>didn't know that sin would destroy our lives</a:t>
            </a:r>
            <a:r>
              <a:rPr lang="en-US" sz="3600" dirty="0">
                <a:solidFill>
                  <a:srgbClr val="002060"/>
                </a:solidFill>
              </a:rPr>
              <a:t>, </a:t>
            </a:r>
            <a:endParaRPr lang="en-US" sz="3600" dirty="0" smtClean="0">
              <a:solidFill>
                <a:srgbClr val="002060"/>
              </a:solidFill>
            </a:endParaRPr>
          </a:p>
          <a:p>
            <a:pPr lvl="0"/>
            <a:r>
              <a:rPr lang="en-US" sz="3600" b="1" dirty="0" smtClean="0">
                <a:solidFill>
                  <a:srgbClr val="002060"/>
                </a:solidFill>
              </a:rPr>
              <a:t>We </a:t>
            </a:r>
            <a:r>
              <a:rPr lang="en-US" sz="3600" b="1" dirty="0">
                <a:solidFill>
                  <a:srgbClr val="002060"/>
                </a:solidFill>
              </a:rPr>
              <a:t>didn't know that peace of mind is more valuable than money in the bank</a:t>
            </a:r>
            <a:r>
              <a:rPr lang="en-US" sz="3600" b="1" dirty="0" smtClean="0">
                <a:solidFill>
                  <a:srgbClr val="002060"/>
                </a:solidFill>
              </a:rPr>
              <a:t>,</a:t>
            </a:r>
            <a:endParaRPr lang="en-US" sz="3600" dirty="0">
              <a:solidFill>
                <a:srgbClr val="002060"/>
              </a:solidFill>
            </a:endParaRPr>
          </a:p>
          <a:p>
            <a:r>
              <a:rPr lang="en-US" sz="3600" b="1" dirty="0">
                <a:solidFill>
                  <a:srgbClr val="002060"/>
                </a:solidFill>
              </a:rPr>
              <a:t>We didn't know that we would need spiritual power to make it through life from day to day</a:t>
            </a:r>
            <a:r>
              <a:rPr lang="en-US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44831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8534400" cy="55927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C00000"/>
                </a:solidFill>
              </a:rPr>
              <a:t>Philippians 4:19 </a:t>
            </a:r>
            <a:r>
              <a:rPr lang="en-US" sz="4000" b="1" dirty="0"/>
              <a:t>“And my God will meet all your needs according to his glorious riches in Christ Jesus.    </a:t>
            </a:r>
            <a:endParaRPr lang="en-US" sz="4000" dirty="0"/>
          </a:p>
          <a:p>
            <a:pPr marL="0" indent="0">
              <a:buNone/>
            </a:pPr>
            <a:endParaRPr lang="en-US" sz="4000" dirty="0"/>
          </a:p>
          <a:p>
            <a:endParaRPr lang="en-US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480593"/>
            <a:ext cx="5791200" cy="433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299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387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 Four ways that God has revealed that He is "for" us</vt:lpstr>
      <vt:lpstr>PowerPoint Presentation</vt:lpstr>
      <vt:lpstr>Joseph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Church Presentation</dc:creator>
  <cp:lastModifiedBy>User</cp:lastModifiedBy>
  <cp:revision>26</cp:revision>
  <dcterms:created xsi:type="dcterms:W3CDTF">2018-07-08T15:43:12Z</dcterms:created>
  <dcterms:modified xsi:type="dcterms:W3CDTF">2018-07-20T06:33:32Z</dcterms:modified>
</cp:coreProperties>
</file>