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5AA70-1F20-401F-A11F-170AB8A3D8DD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C5C17-003E-4C38-8FF6-166A2EEE78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9EFF3-021A-4A87-AD08-9A11DD928E9B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F1017-AC4F-49EF-B5C2-25F2DA0BEF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6EACD-4EC5-4AA6-836B-39857631C400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13BD2-F6ED-43A3-887B-C4AD93667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7DC1E-89F9-4B4B-A68B-51E9CB3EBD31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04AA6-94B0-45F9-B58F-670447D02E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6759-0E35-4728-8631-3A279E5B439D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AE28A-5C4A-43D3-B80B-EBFFBC2D52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5BABC-BF4A-4F24-B298-DEDD2EF518B2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60B98-8219-4255-8215-0C7B65C475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47A57-5EDD-470A-B9DB-1496E46D60C5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0E729-F14E-4C10-9530-4F8DFA44EB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17FA3-8C19-41BE-8956-0598398B002D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526E6-973E-4A6C-90F2-FE59A1F7A2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6BD38-9DD8-43FA-B226-F0ED60D63626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E1D5B-A6CF-4C16-BAAF-0A21C0F981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B8BEB-5FF4-49A8-940E-2FDA037EEC01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72890-BCD6-4952-9029-F6BBEEDB9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07169-9022-486E-AEB5-F5FD52C24A63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D54E7-3215-43FF-BE0D-8CAC7B112F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59F14C-1629-490A-B340-F8F29AD91911}" type="datetimeFigureOut">
              <a:rPr lang="en-US"/>
              <a:pPr>
                <a:defRPr/>
              </a:pPr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CA5780-1457-4C5F-8652-57394E6E86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077200" cy="13716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                    </a:t>
            </a:r>
            <a:br>
              <a:rPr lang="en-US" b="1" dirty="0" smtClean="0"/>
            </a:br>
            <a:r>
              <a:rPr lang="en-US" b="1" dirty="0" smtClean="0">
                <a:solidFill>
                  <a:srgbClr val="C00000"/>
                </a:solidFill>
              </a:rPr>
              <a:t>Genesis 12:1-9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752600"/>
            <a:ext cx="8839200" cy="4648200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>
                <a:solidFill>
                  <a:srgbClr val="C00000"/>
                </a:solidFill>
              </a:rPr>
              <a:t>Romans </a:t>
            </a:r>
            <a:r>
              <a:rPr lang="en-US" sz="4000" b="1" dirty="0" smtClean="0">
                <a:solidFill>
                  <a:srgbClr val="C00000"/>
                </a:solidFill>
              </a:rPr>
              <a:t>1:17b </a:t>
            </a:r>
            <a:r>
              <a:rPr lang="en-US" sz="3600" dirty="0" smtClean="0">
                <a:solidFill>
                  <a:srgbClr val="FF0000"/>
                </a:solidFill>
              </a:rPr>
              <a:t> 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just shall live by faith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b="1" dirty="0">
                <a:solidFill>
                  <a:srgbClr val="C00000"/>
                </a:solidFill>
              </a:rPr>
              <a:t>Galatians </a:t>
            </a:r>
            <a:r>
              <a:rPr lang="en-US" sz="3600" b="1" dirty="0" smtClean="0">
                <a:solidFill>
                  <a:srgbClr val="C00000"/>
                </a:solidFill>
              </a:rPr>
              <a:t>3:11c </a:t>
            </a:r>
            <a:r>
              <a:rPr lang="en-US" sz="3600" b="1" dirty="0" smtClean="0">
                <a:solidFill>
                  <a:srgbClr val="FF0000"/>
                </a:solidFill>
              </a:rPr>
              <a:t>   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just shall live by faith.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b="1" dirty="0">
                <a:solidFill>
                  <a:srgbClr val="C00000"/>
                </a:solidFill>
              </a:rPr>
              <a:t>Hebrews 10:38a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Now the just shall live by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faith</a:t>
            </a:r>
            <a:endParaRPr lang="en-US" sz="3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a typeface="Calibri"/>
              </a:rPr>
              <a:t>Hebrews 11:8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b="1" dirty="0" smtClean="0">
                <a:solidFill>
                  <a:srgbClr val="FF0000"/>
                </a:solidFill>
                <a:ea typeface="Calibri"/>
                <a:cs typeface="Times New Roman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a typeface="Calibri"/>
                <a:cs typeface="Times New Roman"/>
              </a:rPr>
              <a:t>2 Tim.1:7 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For God hat not given us the spirit of fear; but of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power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, and of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love,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 and of a              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sound mind.</a:t>
            </a:r>
            <a:r>
              <a:rPr lang="en-US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Calibri"/>
                <a:cs typeface="Times New Roman"/>
              </a:rPr>
              <a:t> </a:t>
            </a:r>
            <a:endParaRPr lang="en-US" sz="3600" u="sng" dirty="0">
              <a:solidFill>
                <a:schemeClr val="tx1">
                  <a:lumMod val="95000"/>
                  <a:lumOff val="5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152400"/>
            <a:ext cx="599427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The Journey of Faith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0"/>
            <a:ext cx="7772400" cy="838200"/>
          </a:xfrm>
        </p:spPr>
        <p:txBody>
          <a:bodyPr/>
          <a:lstStyle/>
          <a:p>
            <a:pPr marL="857250" indent="-857250">
              <a:buFont typeface="Calibri" pitchFamily="34" charset="0"/>
              <a:buAutoNum type="romanUcPeriod"/>
            </a:pPr>
            <a:r>
              <a:rPr lang="en-US" sz="4800" b="1" smtClean="0"/>
              <a:t>The Call Of Faith</a:t>
            </a:r>
            <a:endParaRPr lang="en-US" sz="4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524000"/>
            <a:ext cx="8610600" cy="49530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 </a:t>
            </a:r>
            <a:r>
              <a:rPr lang="en-US" dirty="0">
                <a:solidFill>
                  <a:srgbClr val="FF0000"/>
                </a:solidFill>
              </a:rPr>
              <a:t>Hebrews </a:t>
            </a:r>
            <a:r>
              <a:rPr lang="en-US" dirty="0" smtClean="0">
                <a:solidFill>
                  <a:srgbClr val="FF0000"/>
                </a:solidFill>
              </a:rPr>
              <a:t>11:8               </a:t>
            </a:r>
            <a:r>
              <a:rPr lang="en-US" dirty="0">
                <a:solidFill>
                  <a:srgbClr val="FF0000"/>
                </a:solidFill>
              </a:rPr>
              <a:t>Genesis </a:t>
            </a:r>
            <a:r>
              <a:rPr lang="en-US" dirty="0" smtClean="0">
                <a:solidFill>
                  <a:srgbClr val="FF0000"/>
                </a:solidFill>
              </a:rPr>
              <a:t>12:1 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It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was a call of Salvation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       </a:t>
            </a:r>
            <a:r>
              <a:rPr lang="en-US" b="1" dirty="0" smtClean="0"/>
              <a:t>(</a:t>
            </a:r>
            <a:r>
              <a:rPr lang="en-US" dirty="0" smtClean="0">
                <a:solidFill>
                  <a:srgbClr val="0070C0"/>
                </a:solidFill>
              </a:rPr>
              <a:t>We are invited </a:t>
            </a:r>
            <a:r>
              <a:rPr lang="en-US" b="1" dirty="0" smtClean="0"/>
              <a:t>)                                     </a:t>
            </a:r>
            <a:r>
              <a:rPr lang="en-US" dirty="0" smtClean="0">
                <a:solidFill>
                  <a:srgbClr val="FF0000"/>
                </a:solidFill>
              </a:rPr>
              <a:t>Joshua </a:t>
            </a:r>
            <a:r>
              <a:rPr lang="en-US" dirty="0">
                <a:solidFill>
                  <a:srgbClr val="FF0000"/>
                </a:solidFill>
              </a:rPr>
              <a:t>24:2 –</a:t>
            </a:r>
            <a:r>
              <a:rPr lang="en-US" dirty="0" smtClean="0">
                <a:solidFill>
                  <a:srgbClr val="FF0000"/>
                </a:solidFill>
              </a:rPr>
              <a:t>3  &amp;   </a:t>
            </a:r>
            <a:r>
              <a:rPr lang="en-US" dirty="0">
                <a:solidFill>
                  <a:srgbClr val="FF0000"/>
                </a:solidFill>
              </a:rPr>
              <a:t>1 Peter 2:9 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It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Was A Call of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Separation    </a:t>
            </a:r>
            <a:r>
              <a:rPr lang="en-US" b="1" dirty="0" smtClean="0"/>
              <a:t>(</a:t>
            </a:r>
            <a:r>
              <a:rPr lang="en-US" dirty="0" smtClean="0">
                <a:solidFill>
                  <a:srgbClr val="0070C0"/>
                </a:solidFill>
              </a:rPr>
              <a:t>Get </a:t>
            </a:r>
            <a:r>
              <a:rPr lang="en-US" dirty="0">
                <a:solidFill>
                  <a:srgbClr val="0070C0"/>
                </a:solidFill>
              </a:rPr>
              <a:t>thee </a:t>
            </a:r>
            <a:r>
              <a:rPr lang="en-US" dirty="0" smtClean="0">
                <a:solidFill>
                  <a:srgbClr val="0070C0"/>
                </a:solidFill>
              </a:rPr>
              <a:t>Out</a:t>
            </a:r>
            <a:r>
              <a:rPr lang="en-US" dirty="0" smtClean="0"/>
              <a:t>)</a:t>
            </a:r>
            <a:r>
              <a:rPr lang="en-US" b="1" dirty="0" smtClean="0"/>
              <a:t>                                  </a:t>
            </a:r>
            <a:r>
              <a:rPr lang="en-US" dirty="0" smtClean="0">
                <a:solidFill>
                  <a:srgbClr val="FF0000"/>
                </a:solidFill>
              </a:rPr>
              <a:t>1 </a:t>
            </a:r>
            <a:r>
              <a:rPr lang="en-US" dirty="0">
                <a:solidFill>
                  <a:srgbClr val="FF0000"/>
                </a:solidFill>
              </a:rPr>
              <a:t>Corinthians 6:16-18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It was A Call To Service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2800" dirty="0" smtClean="0">
                <a:solidFill>
                  <a:srgbClr val="0070C0"/>
                </a:solidFill>
              </a:rPr>
              <a:t>Thou </a:t>
            </a:r>
            <a:r>
              <a:rPr lang="en-US" sz="2800" dirty="0">
                <a:solidFill>
                  <a:srgbClr val="0070C0"/>
                </a:solidFill>
              </a:rPr>
              <a:t>Shalt Be a </a:t>
            </a:r>
            <a:r>
              <a:rPr lang="en-US" sz="2800" dirty="0" smtClean="0">
                <a:solidFill>
                  <a:srgbClr val="0070C0"/>
                </a:solidFill>
              </a:rPr>
              <a:t>Blessing</a:t>
            </a:r>
            <a:r>
              <a:rPr lang="en-US" sz="2400" b="1" dirty="0" smtClean="0"/>
              <a:t>)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b="1" dirty="0"/>
              <a:t>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are to serve God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     </a:t>
            </a:r>
            <a:r>
              <a:rPr lang="en-US" dirty="0" smtClean="0">
                <a:solidFill>
                  <a:srgbClr val="FF0000"/>
                </a:solidFill>
              </a:rPr>
              <a:t>1 </a:t>
            </a:r>
            <a:r>
              <a:rPr lang="en-US" dirty="0">
                <a:solidFill>
                  <a:srgbClr val="FF0000"/>
                </a:solidFill>
              </a:rPr>
              <a:t>Thessalonians </a:t>
            </a:r>
            <a:r>
              <a:rPr lang="en-US" dirty="0" smtClean="0">
                <a:solidFill>
                  <a:srgbClr val="FF0000"/>
                </a:solidFill>
              </a:rPr>
              <a:t>1:9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/>
              <a:t>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are to sever each other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dirty="0" smtClean="0">
                <a:solidFill>
                  <a:srgbClr val="FF0000"/>
                </a:solidFill>
              </a:rPr>
              <a:t>Galatians 5:13</a:t>
            </a:r>
            <a:endParaRPr lang="en-US" b="1" dirty="0">
              <a:solidFill>
                <a:srgbClr val="FF0000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772400" cy="1470025"/>
          </a:xfrm>
        </p:spPr>
        <p:txBody>
          <a:bodyPr/>
          <a:lstStyle/>
          <a:p>
            <a:pPr marL="857250" indent="-857250">
              <a:buFont typeface="Calibri" pitchFamily="34" charset="0"/>
              <a:buAutoNum type="romanUcPeriod" startAt="2"/>
            </a:pPr>
            <a:r>
              <a:rPr lang="en-US" b="1" smtClean="0"/>
              <a:t>The Covenant Of Faith. </a:t>
            </a:r>
            <a:r>
              <a:rPr lang="en-US" smtClean="0">
                <a:solidFill>
                  <a:srgbClr val="FF0000"/>
                </a:solidFill>
              </a:rPr>
              <a:t>Genesis 12:2-3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133600"/>
            <a:ext cx="8686800" cy="3962400"/>
          </a:xfrm>
        </p:spPr>
        <p:txBody>
          <a:bodyPr rtlCol="0">
            <a:normAutofit/>
          </a:bodyPr>
          <a:lstStyle/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Element Of God's Promise: </a:t>
            </a:r>
            <a:r>
              <a:rPr lang="en-US" sz="2800" dirty="0">
                <a:solidFill>
                  <a:srgbClr val="FF0000"/>
                </a:solidFill>
              </a:rPr>
              <a:t>2 Corinthians 1:20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Element Of God's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Purpose : </a:t>
            </a:r>
            <a:r>
              <a:rPr lang="en-US" dirty="0" smtClean="0">
                <a:solidFill>
                  <a:srgbClr val="FF0000"/>
                </a:solidFill>
              </a:rPr>
              <a:t>verse 2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Element Of God's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Protection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US" dirty="0" smtClean="0">
                <a:solidFill>
                  <a:srgbClr val="FF0000"/>
                </a:solidFill>
              </a:rPr>
              <a:t>verse 3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772400" cy="1470025"/>
          </a:xfrm>
        </p:spPr>
        <p:txBody>
          <a:bodyPr/>
          <a:lstStyle/>
          <a:p>
            <a:pPr marL="857250" indent="-857250">
              <a:buFont typeface="Calibri" pitchFamily="34" charset="0"/>
              <a:buAutoNum type="romanUcPeriod" startAt="3"/>
            </a:pPr>
            <a:r>
              <a:rPr lang="en-US" b="1" smtClean="0"/>
              <a:t>The Commitment Of Faith. </a:t>
            </a:r>
            <a:r>
              <a:rPr lang="en-US" smtClean="0">
                <a:solidFill>
                  <a:srgbClr val="FF0000"/>
                </a:solidFill>
              </a:rPr>
              <a:t>Verse 4-5 &amp; 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828800"/>
            <a:ext cx="8763000" cy="4495800"/>
          </a:xfrm>
        </p:spPr>
        <p:txBody>
          <a:bodyPr rtlCol="0">
            <a:normAutofit fontScale="92500" lnSpcReduction="20000"/>
          </a:bodyPr>
          <a:lstStyle/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dirty="0" smtClean="0"/>
              <a:t>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Faith Brings us out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Gen.12:4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Abraham's departure 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dirty="0" smtClean="0"/>
              <a:t>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Faith Brings Us In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sz="2800" dirty="0" smtClean="0">
                <a:solidFill>
                  <a:srgbClr val="FF0000"/>
                </a:solidFill>
              </a:rPr>
              <a:t>Gen.12:5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Abraham's entrance 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Deuteronomy </a:t>
            </a:r>
            <a:r>
              <a:rPr lang="en-US" sz="2800" dirty="0">
                <a:solidFill>
                  <a:srgbClr val="FF0000"/>
                </a:solidFill>
              </a:rPr>
              <a:t>6:23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 startAt="3"/>
              <a:defRPr/>
            </a:pPr>
            <a:r>
              <a:rPr lang="en-US" dirty="0" smtClean="0"/>
              <a:t>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Faith Brings Us On.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Gen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 smtClean="0">
                <a:solidFill>
                  <a:srgbClr val="FF0000"/>
                </a:solidFill>
              </a:rPr>
              <a:t>12:9 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(Abraham's 						continued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journey)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 </a:t>
            </a:r>
            <a:r>
              <a:rPr lang="en-US" dirty="0">
                <a:solidFill>
                  <a:srgbClr val="0070C0"/>
                </a:solidFill>
              </a:rPr>
              <a:t>He departed (</a:t>
            </a:r>
            <a:r>
              <a:rPr lang="en-US" dirty="0">
                <a:solidFill>
                  <a:srgbClr val="FF0000"/>
                </a:solidFill>
              </a:rPr>
              <a:t>12:4</a:t>
            </a:r>
            <a:r>
              <a:rPr lang="en-US" dirty="0">
                <a:solidFill>
                  <a:srgbClr val="0070C0"/>
                </a:solidFill>
              </a:rPr>
              <a:t>),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70C0"/>
                </a:solidFill>
              </a:rPr>
              <a:t> He </a:t>
            </a:r>
            <a:r>
              <a:rPr lang="en-US" dirty="0">
                <a:solidFill>
                  <a:srgbClr val="0070C0"/>
                </a:solidFill>
              </a:rPr>
              <a:t>went forth (</a:t>
            </a:r>
            <a:r>
              <a:rPr lang="en-US" dirty="0">
                <a:solidFill>
                  <a:srgbClr val="FF0000"/>
                </a:solidFill>
              </a:rPr>
              <a:t>12:5</a:t>
            </a:r>
            <a:r>
              <a:rPr lang="en-US" dirty="0">
                <a:solidFill>
                  <a:srgbClr val="0070C0"/>
                </a:solidFill>
              </a:rPr>
              <a:t>),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70C0"/>
                </a:solidFill>
              </a:rPr>
              <a:t> He </a:t>
            </a:r>
            <a:r>
              <a:rPr lang="en-US" dirty="0">
                <a:solidFill>
                  <a:srgbClr val="0070C0"/>
                </a:solidFill>
              </a:rPr>
              <a:t>passed through (</a:t>
            </a:r>
            <a:r>
              <a:rPr lang="en-US" dirty="0">
                <a:solidFill>
                  <a:srgbClr val="FF0000"/>
                </a:solidFill>
              </a:rPr>
              <a:t>12:6</a:t>
            </a:r>
            <a:r>
              <a:rPr lang="en-US" dirty="0">
                <a:solidFill>
                  <a:srgbClr val="0070C0"/>
                </a:solidFill>
              </a:rPr>
              <a:t>),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70C0"/>
                </a:solidFill>
              </a:rPr>
              <a:t> He </a:t>
            </a:r>
            <a:r>
              <a:rPr lang="en-US" dirty="0">
                <a:solidFill>
                  <a:srgbClr val="0070C0"/>
                </a:solidFill>
              </a:rPr>
              <a:t>removed (</a:t>
            </a:r>
            <a:r>
              <a:rPr lang="en-US" dirty="0">
                <a:solidFill>
                  <a:srgbClr val="FF0000"/>
                </a:solidFill>
              </a:rPr>
              <a:t>12:8</a:t>
            </a:r>
            <a:r>
              <a:rPr lang="en-US" dirty="0">
                <a:solidFill>
                  <a:srgbClr val="0070C0"/>
                </a:solidFill>
              </a:rPr>
              <a:t>),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0070C0"/>
                </a:solidFill>
              </a:rPr>
              <a:t> And </a:t>
            </a:r>
            <a:r>
              <a:rPr lang="en-US" dirty="0">
                <a:solidFill>
                  <a:srgbClr val="0070C0"/>
                </a:solidFill>
              </a:rPr>
              <a:t>he journeyed (</a:t>
            </a:r>
            <a:r>
              <a:rPr lang="en-US" dirty="0">
                <a:solidFill>
                  <a:srgbClr val="FF0000"/>
                </a:solidFill>
              </a:rPr>
              <a:t>12:9</a:t>
            </a:r>
            <a:r>
              <a:rPr lang="en-US" dirty="0">
                <a:solidFill>
                  <a:srgbClr val="0070C0"/>
                </a:solidFill>
              </a:rPr>
              <a:t>) </a:t>
            </a:r>
          </a:p>
          <a:p>
            <a:pPr marL="514350" indent="-514350" algn="l"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219200"/>
            <a:ext cx="7772400" cy="1470025"/>
          </a:xfrm>
        </p:spPr>
        <p:txBody>
          <a:bodyPr rtlCol="0">
            <a:normAutofit/>
          </a:bodyPr>
          <a:lstStyle/>
          <a:p>
            <a:pPr marL="857250" indent="-857250" algn="l" fontAlgn="auto">
              <a:spcAft>
                <a:spcPts val="0"/>
              </a:spcAft>
              <a:buFont typeface="+mj-lt"/>
              <a:buAutoNum type="romanUcPeriod" startAt="4"/>
              <a:defRPr/>
            </a:pPr>
            <a:r>
              <a:rPr lang="en-US" b="1" dirty="0" smtClean="0"/>
              <a:t> The </a:t>
            </a:r>
            <a:r>
              <a:rPr lang="en-US" b="1" dirty="0"/>
              <a:t>Confirmation of Faith </a:t>
            </a:r>
            <a:r>
              <a:rPr lang="en-US" b="1" dirty="0" smtClean="0"/>
              <a:t>           </a:t>
            </a:r>
            <a:r>
              <a:rPr lang="en-US" sz="3600" b="1" dirty="0" smtClean="0">
                <a:solidFill>
                  <a:srgbClr val="FF0000"/>
                </a:solidFill>
              </a:rPr>
              <a:t>Gen</a:t>
            </a:r>
            <a:r>
              <a:rPr lang="en-US" sz="3600" b="1" dirty="0">
                <a:solidFill>
                  <a:srgbClr val="FF0000"/>
                </a:solidFill>
              </a:rPr>
              <a:t>. </a:t>
            </a:r>
            <a:r>
              <a:rPr lang="en-US" sz="3600" b="1" dirty="0" smtClean="0">
                <a:solidFill>
                  <a:srgbClr val="FF0000"/>
                </a:solidFill>
              </a:rPr>
              <a:t>12:6-7  </a:t>
            </a:r>
            <a:r>
              <a:rPr 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Lord's </a:t>
            </a:r>
            <a:r>
              <a:rPr 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Appearance 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048000"/>
            <a:ext cx="8686800" cy="3505200"/>
          </a:xfrm>
        </p:spPr>
        <p:txBody>
          <a:bodyPr rtlCol="0">
            <a:normAutofit/>
          </a:bodyPr>
          <a:lstStyle/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will worship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 :</a:t>
            </a:r>
          </a:p>
          <a:p>
            <a:pPr marL="514350" indent="-514350" algn="l" fontAlgn="auto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We will be a witness For 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God:  </a:t>
            </a:r>
            <a:r>
              <a:rPr lang="en-US" dirty="0">
                <a:solidFill>
                  <a:srgbClr val="FF0000"/>
                </a:solidFill>
              </a:rPr>
              <a:t>John 4:19-24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52400"/>
            <a:ext cx="8153400" cy="6477000"/>
          </a:xfrm>
        </p:spPr>
        <p:txBody>
          <a:bodyPr rtlCol="0">
            <a:normAutofit fontScale="925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Journey of Faith starts with the </a:t>
            </a:r>
            <a:r>
              <a:rPr lang="en-US" dirty="0">
                <a:solidFill>
                  <a:srgbClr val="FF0000"/>
                </a:solidFill>
              </a:rPr>
              <a:t>Call of Faith</a:t>
            </a:r>
            <a:r>
              <a:rPr lang="en-US" dirty="0"/>
              <a:t>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 God calls, we follow in </a:t>
            </a:r>
            <a:r>
              <a:rPr lang="en-US" dirty="0">
                <a:solidFill>
                  <a:srgbClr val="FF0000"/>
                </a:solidFill>
              </a:rPr>
              <a:t>faith and obedience</a:t>
            </a:r>
            <a:r>
              <a:rPr lang="en-US" dirty="0"/>
              <a:t>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this Journey of Faith </a:t>
            </a:r>
            <a:r>
              <a:rPr lang="en-US" dirty="0">
                <a:solidFill>
                  <a:srgbClr val="FF0000"/>
                </a:solidFill>
              </a:rPr>
              <a:t>God enters into a Covenant </a:t>
            </a:r>
            <a:r>
              <a:rPr lang="en-US" dirty="0" smtClean="0">
                <a:solidFill>
                  <a:srgbClr val="FF0000"/>
                </a:solidFill>
              </a:rPr>
              <a:t>   	with </a:t>
            </a:r>
            <a:r>
              <a:rPr lang="en-US" dirty="0">
                <a:solidFill>
                  <a:srgbClr val="FF0000"/>
                </a:solidFill>
              </a:rPr>
              <a:t>us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give us what we need to make it.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will be times during our Journey of Faith </a:t>
            </a:r>
            <a:r>
              <a:rPr lang="en-US" dirty="0" smtClean="0"/>
              <a:t>	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that </a:t>
            </a:r>
            <a:r>
              <a:rPr lang="en-US" dirty="0">
                <a:solidFill>
                  <a:srgbClr val="FF0000"/>
                </a:solidFill>
              </a:rPr>
              <a:t>God will confirm His word to us to </a:t>
            </a:r>
            <a:r>
              <a:rPr lang="en-US" dirty="0" smtClean="0">
                <a:solidFill>
                  <a:srgbClr val="FF0000"/>
                </a:solidFill>
              </a:rPr>
              <a:t>	worship </a:t>
            </a:r>
            <a:r>
              <a:rPr lang="en-US" dirty="0">
                <a:solidFill>
                  <a:srgbClr val="FF0000"/>
                </a:solidFill>
              </a:rPr>
              <a:t>Him</a:t>
            </a:r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be a witness for Him</a:t>
            </a:r>
            <a:r>
              <a:rPr lang="en-US" dirty="0"/>
              <a:t>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It will take a </a:t>
            </a:r>
            <a:r>
              <a:rPr lang="en-US" dirty="0">
                <a:solidFill>
                  <a:srgbClr val="FF0000"/>
                </a:solidFill>
              </a:rPr>
              <a:t>commitment of faith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from us to make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this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Journey.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commitment of faith that will </a:t>
            </a:r>
            <a:r>
              <a:rPr lang="en-US" dirty="0">
                <a:solidFill>
                  <a:srgbClr val="FF0000"/>
                </a:solidFill>
              </a:rPr>
              <a:t>bring us out</a:t>
            </a:r>
            <a:r>
              <a:rPr lang="en-US" dirty="0" smtClean="0"/>
              <a:t>,  	</a:t>
            </a:r>
            <a:r>
              <a:rPr lang="en-US" dirty="0" smtClean="0">
                <a:solidFill>
                  <a:srgbClr val="FF0000"/>
                </a:solidFill>
              </a:rPr>
              <a:t>bring </a:t>
            </a:r>
            <a:r>
              <a:rPr lang="en-US" dirty="0">
                <a:solidFill>
                  <a:srgbClr val="FF0000"/>
                </a:solidFill>
              </a:rPr>
              <a:t>us in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 </a:t>
            </a:r>
            <a:r>
              <a:rPr lang="en-US" dirty="0">
                <a:solidFill>
                  <a:srgbClr val="FF0000"/>
                </a:solidFill>
              </a:rPr>
              <a:t>bring us on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the completion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of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our Journey of Faith.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238</Words>
  <Application>Microsoft Office PowerPoint</Application>
  <PresentationFormat>On-screen Show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                    Genesis 12:1-9</vt:lpstr>
      <vt:lpstr>The Call Of Faith</vt:lpstr>
      <vt:lpstr>The Covenant Of Faith. Genesis 12:2-3</vt:lpstr>
      <vt:lpstr>The Commitment Of Faith. Verse 4-5 &amp; 9</vt:lpstr>
      <vt:lpstr> The Confirmation of Faith            Gen. 12:6-7  The Lord's Appearance 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acer</cp:lastModifiedBy>
  <cp:revision>28</cp:revision>
  <dcterms:created xsi:type="dcterms:W3CDTF">2016-09-08T06:35:37Z</dcterms:created>
  <dcterms:modified xsi:type="dcterms:W3CDTF">2016-09-09T06:27:05Z</dcterms:modified>
</cp:coreProperties>
</file>