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EB1F880-1AC1-4F6D-A818-28BDAE8929FA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CBFBE5D-F140-4D2A-A150-30ED5A70F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9776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48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733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622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98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373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26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708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60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53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171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9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B58CD-D771-468E-86BC-9B7B9ACE914C}" type="datetimeFigureOut">
              <a:rPr lang="en-US" smtClean="0"/>
              <a:t>9/7/2017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616DB-E5C6-4F10-BC07-BF75EFB35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02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VICTORIOUS GOD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8</a:t>
            </a:r>
            <a:r>
              <a:rPr lang="en-US" baseline="30000" dirty="0" smtClean="0"/>
              <a:t>th</a:t>
            </a:r>
            <a:r>
              <a:rPr lang="en-US" dirty="0" smtClean="0"/>
              <a:t> September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468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/>
          <a:lstStyle/>
          <a:p>
            <a:r>
              <a:rPr lang="en-US" b="1" dirty="0" smtClean="0"/>
              <a:t>A victorious God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2026"/>
            <a:ext cx="10515600" cy="4924938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i="1" dirty="0" smtClean="0"/>
              <a:t>Always on the winning side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dirty="0" smtClean="0"/>
              <a:t>Ref: 1 John 5:4           Whatever is born of God is always victorious.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1 Cor. 15: 57       God gives us victory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Psalms 98:1        He has done marvelous things. A new song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1 Chron. 29: 11  Victory belongs to God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790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/>
          <a:lstStyle/>
          <a:p>
            <a:r>
              <a:rPr lang="en-US" b="1" dirty="0" smtClean="0"/>
              <a:t>God’s Victory Comes in Style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2026"/>
            <a:ext cx="10515600" cy="4924938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dirty="0" smtClean="0"/>
              <a:t>Ref:</a:t>
            </a:r>
          </a:p>
          <a:p>
            <a:r>
              <a:rPr lang="en-US" dirty="0" smtClean="0"/>
              <a:t> Matt. 12:20        The victory comes in a gentle way.</a:t>
            </a:r>
          </a:p>
          <a:p>
            <a:r>
              <a:rPr lang="en-US" dirty="0"/>
              <a:t> </a:t>
            </a:r>
            <a:r>
              <a:rPr lang="en-US" dirty="0" smtClean="0"/>
              <a:t>Joshua 6:2          I have given unto thy hand Jericho.</a:t>
            </a:r>
          </a:p>
          <a:p>
            <a:pPr marL="457200" lvl="1" indent="0">
              <a:buNone/>
            </a:pPr>
            <a:r>
              <a:rPr lang="en-US" dirty="0" smtClean="0"/>
              <a:t>                                Works on challenges quietly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</a:t>
            </a:r>
            <a:r>
              <a:rPr lang="en-US" sz="2400" dirty="0" smtClean="0"/>
              <a:t>Simply follow his instructions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                           Sin may lead to delayed victory</a:t>
            </a:r>
          </a:p>
          <a:p>
            <a:r>
              <a:rPr lang="en-US" sz="2400" dirty="0" smtClean="0"/>
              <a:t>Matt17:21                 Extra measures may have to be taken. This type goes away ….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                           Unbelief may lead to a still born victory</a:t>
            </a:r>
            <a:r>
              <a:rPr lang="en-US" dirty="0" smtClean="0"/>
              <a:t>  </a:t>
            </a:r>
          </a:p>
          <a:p>
            <a:r>
              <a:rPr lang="en-US" sz="2400" dirty="0" smtClean="0"/>
              <a:t>Daniel 6:17               Sealed for defeat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                           Persecutor begins to fast you    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51475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/>
          <a:lstStyle/>
          <a:p>
            <a:r>
              <a:rPr lang="en-US" b="1" dirty="0" smtClean="0"/>
              <a:t>God’s Victory Comes in Style 2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2026"/>
            <a:ext cx="10515600" cy="492493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                  </a:t>
            </a:r>
            <a:r>
              <a:rPr lang="en-US" sz="2400" dirty="0" smtClean="0"/>
              <a:t>King goes into fasting  Vs 20;  21</a:t>
            </a:r>
          </a:p>
          <a:p>
            <a:pPr marL="0" indent="0">
              <a:buNone/>
            </a:pPr>
            <a:r>
              <a:rPr lang="en-US" sz="2400" i="1" dirty="0" smtClean="0"/>
              <a:t>                    </a:t>
            </a:r>
            <a:r>
              <a:rPr lang="en-US" sz="2400" i="1" u="sng" dirty="0" smtClean="0"/>
              <a:t>Two things stand out:</a:t>
            </a:r>
          </a:p>
          <a:p>
            <a:pPr marL="0" indent="0">
              <a:buNone/>
            </a:pPr>
            <a:r>
              <a:rPr lang="en-US" sz="2400" i="1" dirty="0"/>
              <a:t> </a:t>
            </a:r>
            <a:r>
              <a:rPr lang="en-US" sz="2400" i="1" dirty="0" smtClean="0"/>
              <a:t>                Daniel had decency</a:t>
            </a:r>
          </a:p>
          <a:p>
            <a:pPr marL="0" indent="0">
              <a:buNone/>
            </a:pPr>
            <a:r>
              <a:rPr lang="en-US" sz="2400" i="1" dirty="0"/>
              <a:t> </a:t>
            </a:r>
            <a:r>
              <a:rPr lang="en-US" sz="2400" i="1" dirty="0" smtClean="0"/>
              <a:t>                Daniel believed in God.</a:t>
            </a:r>
          </a:p>
          <a:p>
            <a:r>
              <a:rPr lang="en-US" sz="2400" dirty="0" smtClean="0"/>
              <a:t>Esther 7:     Mordecai Vs Haman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            Reverses persecution into victory</a:t>
            </a:r>
          </a:p>
        </p:txBody>
      </p:sp>
    </p:spTree>
    <p:extLst>
      <p:ext uri="{BB962C8B-B14F-4D97-AF65-F5344CB8AC3E}">
        <p14:creationId xmlns:p14="http://schemas.microsoft.com/office/powerpoint/2010/main" val="323933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/>
          <a:lstStyle/>
          <a:p>
            <a:r>
              <a:rPr lang="en-US" b="1" dirty="0" smtClean="0"/>
              <a:t>Areas of Victory: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2026"/>
            <a:ext cx="10515600" cy="492493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/>
              <a:t> Oppression: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	Jews are under oppressive forces but God has  a divine plan of redemption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Judges 6: Midianites impoverish the Israelites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	     	vs 3 suggests this was a HOBBY for the Midianites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Vs 8 – 9 Do you have a memorial with God? Year of Prayer.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God will override your fears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God will give you fresh victory and hope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/>
              <a:t> </a:t>
            </a:r>
            <a:r>
              <a:rPr lang="en-US" sz="2400" dirty="0" smtClean="0"/>
              <a:t>Sickness/Diseases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Matt 4:24 Healing all manner of diseases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Matt 8:6   Just say the word</a:t>
            </a:r>
          </a:p>
        </p:txBody>
      </p:sp>
    </p:spTree>
    <p:extLst>
      <p:ext uri="{BB962C8B-B14F-4D97-AF65-F5344CB8AC3E}">
        <p14:creationId xmlns:p14="http://schemas.microsoft.com/office/powerpoint/2010/main" val="1096760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/>
          <a:lstStyle/>
          <a:p>
            <a:r>
              <a:rPr lang="en-US" b="1" dirty="0" smtClean="0"/>
              <a:t>Areas of Victory 2: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2026"/>
            <a:ext cx="10515600" cy="492493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/>
              <a:t> Work Place: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	Daniel 1:17 Knowledge and skills in learning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Genesis        Joseph excelled both in prison and in royalty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Hall marks in their lives was Reverence for God.</a:t>
            </a:r>
          </a:p>
          <a:p>
            <a:pPr marL="0" indent="0">
              <a:buNone/>
            </a:pPr>
            <a:endParaRPr lang="en-US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/>
              <a:t> </a:t>
            </a:r>
            <a:r>
              <a:rPr lang="en-US" sz="2400" dirty="0" smtClean="0"/>
              <a:t>Family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Renewing of relationships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Driving away all manner of interferences</a:t>
            </a:r>
          </a:p>
        </p:txBody>
      </p:sp>
    </p:spTree>
    <p:extLst>
      <p:ext uri="{BB962C8B-B14F-4D97-AF65-F5344CB8AC3E}">
        <p14:creationId xmlns:p14="http://schemas.microsoft.com/office/powerpoint/2010/main" val="1018406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203</Words>
  <Application>Microsoft Office PowerPoint</Application>
  <PresentationFormat>Widescreen</PresentationFormat>
  <Paragraphs>49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VICTORIOUS GOD</vt:lpstr>
      <vt:lpstr>A victorious God</vt:lpstr>
      <vt:lpstr>God’s Victory Comes in Style</vt:lpstr>
      <vt:lpstr>God’s Victory Comes in Style 2</vt:lpstr>
      <vt:lpstr>Areas of Victory:</vt:lpstr>
      <vt:lpstr>Areas of Victory 2: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VICTORIOUS GOD</dc:title>
  <dc:creator>kenneth B</dc:creator>
  <cp:lastModifiedBy>kenneth B</cp:lastModifiedBy>
  <cp:revision>7</cp:revision>
  <cp:lastPrinted>2017-09-07T11:44:06Z</cp:lastPrinted>
  <dcterms:created xsi:type="dcterms:W3CDTF">2017-09-07T10:54:00Z</dcterms:created>
  <dcterms:modified xsi:type="dcterms:W3CDTF">2017-09-07T11:44:18Z</dcterms:modified>
</cp:coreProperties>
</file>